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 id="298" r:id="rId50"/>
    <p:sldId id="299" r:id="rId51"/>
    <p:sldId id="300" r:id="rId52"/>
    <p:sldId id="301" r:id="rId53"/>
    <p:sldId id="302" r:id="rId54"/>
    <p:sldId id="303" r:id="rId55"/>
    <p:sldId id="304" r:id="rId56"/>
    <p:sldId id="305" r:id="rId57"/>
    <p:sldId id="306" r:id="rId58"/>
    <p:sldId id="307" r:id="rId59"/>
    <p:sldId id="308" r:id="rId60"/>
    <p:sldId id="309" r:id="rId61"/>
    <p:sldId id="310" r:id="rId62"/>
    <p:sldId id="311" r:id="rId63"/>
    <p:sldId id="312" r:id="rId64"/>
    <p:sldId id="313" r:id="rId65"/>
    <p:sldId id="314" r:id="rId66"/>
    <p:sldId id="315" r:id="rId67"/>
    <p:sldId id="316" r:id="rId68"/>
    <p:sldId id="317" r:id="rId69"/>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Tw Cen MT"/>
      </a:defRPr>
    </a:lvl1pPr>
    <a:lvl2pPr marL="0" marR="0" indent="4572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Tw Cen MT"/>
      </a:defRPr>
    </a:lvl2pPr>
    <a:lvl3pPr marL="0" marR="0" indent="9144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Tw Cen MT"/>
      </a:defRPr>
    </a:lvl3pPr>
    <a:lvl4pPr marL="0" marR="0" indent="13716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Tw Cen MT"/>
      </a:defRPr>
    </a:lvl4pPr>
    <a:lvl5pPr marL="0" marR="0" indent="18288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Tw Cen MT"/>
      </a:defRPr>
    </a:lvl5pPr>
    <a:lvl6pPr marL="0" marR="0" indent="22860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Tw Cen MT"/>
      </a:defRPr>
    </a:lvl6pPr>
    <a:lvl7pPr marL="0" marR="0" indent="27432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Tw Cen MT"/>
      </a:defRPr>
    </a:lvl7pPr>
    <a:lvl8pPr marL="0" marR="0" indent="32004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Tw Cen MT"/>
      </a:defRPr>
    </a:lvl8pPr>
    <a:lvl9pPr marL="0" marR="0" indent="36576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Tw Cen MT"/>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BE2F5"/>
          </a:solidFill>
        </a:fill>
      </a:tcStyle>
    </a:wholeTbl>
    <a:band2H>
      <a:tcTxStyle b="def" i="def"/>
      <a:tcStyle>
        <a:tcBdr/>
        <a:fill>
          <a:solidFill>
            <a:srgbClr val="E7F1FA"/>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BEDF0"/>
          </a:solidFill>
        </a:fill>
      </a:tcStyle>
    </a:wholeTbl>
    <a:band2H>
      <a:tcTxStyle b="def" i="def"/>
      <a:tcStyle>
        <a:tcBdr/>
        <a:fill>
          <a:solidFill>
            <a:srgbClr val="E7F6F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1E0DF"/>
          </a:solidFill>
        </a:fill>
      </a:tcStyle>
    </a:wholeTbl>
    <a:band2H>
      <a:tcTxStyle b="def" i="def"/>
      <a:tcStyle>
        <a:tcBdr/>
        <a:fill>
          <a:solidFill>
            <a:srgbClr val="EAF0EF"/>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 Id="rId39" Type="http://schemas.openxmlformats.org/officeDocument/2006/relationships/slide" Target="slides/slide32.xml"/><Relationship Id="rId40" Type="http://schemas.openxmlformats.org/officeDocument/2006/relationships/slide" Target="slides/slide33.xml"/><Relationship Id="rId41" Type="http://schemas.openxmlformats.org/officeDocument/2006/relationships/slide" Target="slides/slide34.xml"/><Relationship Id="rId42" Type="http://schemas.openxmlformats.org/officeDocument/2006/relationships/slide" Target="slides/slide35.xml"/><Relationship Id="rId43" Type="http://schemas.openxmlformats.org/officeDocument/2006/relationships/slide" Target="slides/slide36.xml"/><Relationship Id="rId44" Type="http://schemas.openxmlformats.org/officeDocument/2006/relationships/slide" Target="slides/slide37.xml"/><Relationship Id="rId45" Type="http://schemas.openxmlformats.org/officeDocument/2006/relationships/slide" Target="slides/slide38.xml"/><Relationship Id="rId46" Type="http://schemas.openxmlformats.org/officeDocument/2006/relationships/slide" Target="slides/slide39.xml"/><Relationship Id="rId47" Type="http://schemas.openxmlformats.org/officeDocument/2006/relationships/slide" Target="slides/slide40.xml"/><Relationship Id="rId48" Type="http://schemas.openxmlformats.org/officeDocument/2006/relationships/slide" Target="slides/slide41.xml"/><Relationship Id="rId49" Type="http://schemas.openxmlformats.org/officeDocument/2006/relationships/slide" Target="slides/slide42.xml"/><Relationship Id="rId50" Type="http://schemas.openxmlformats.org/officeDocument/2006/relationships/slide" Target="slides/slide43.xml"/><Relationship Id="rId51" Type="http://schemas.openxmlformats.org/officeDocument/2006/relationships/slide" Target="slides/slide44.xml"/><Relationship Id="rId52" Type="http://schemas.openxmlformats.org/officeDocument/2006/relationships/slide" Target="slides/slide45.xml"/><Relationship Id="rId53" Type="http://schemas.openxmlformats.org/officeDocument/2006/relationships/slide" Target="slides/slide46.xml"/><Relationship Id="rId54" Type="http://schemas.openxmlformats.org/officeDocument/2006/relationships/slide" Target="slides/slide47.xml"/><Relationship Id="rId55" Type="http://schemas.openxmlformats.org/officeDocument/2006/relationships/slide" Target="slides/slide48.xml"/><Relationship Id="rId56" Type="http://schemas.openxmlformats.org/officeDocument/2006/relationships/slide" Target="slides/slide49.xml"/><Relationship Id="rId57" Type="http://schemas.openxmlformats.org/officeDocument/2006/relationships/slide" Target="slides/slide50.xml"/><Relationship Id="rId58" Type="http://schemas.openxmlformats.org/officeDocument/2006/relationships/slide" Target="slides/slide51.xml"/><Relationship Id="rId59" Type="http://schemas.openxmlformats.org/officeDocument/2006/relationships/slide" Target="slides/slide52.xml"/><Relationship Id="rId60" Type="http://schemas.openxmlformats.org/officeDocument/2006/relationships/slide" Target="slides/slide53.xml"/><Relationship Id="rId61" Type="http://schemas.openxmlformats.org/officeDocument/2006/relationships/slide" Target="slides/slide54.xml"/><Relationship Id="rId62" Type="http://schemas.openxmlformats.org/officeDocument/2006/relationships/slide" Target="slides/slide55.xml"/><Relationship Id="rId63" Type="http://schemas.openxmlformats.org/officeDocument/2006/relationships/slide" Target="slides/slide56.xml"/><Relationship Id="rId64" Type="http://schemas.openxmlformats.org/officeDocument/2006/relationships/slide" Target="slides/slide57.xml"/><Relationship Id="rId65" Type="http://schemas.openxmlformats.org/officeDocument/2006/relationships/slide" Target="slides/slide58.xml"/><Relationship Id="rId66" Type="http://schemas.openxmlformats.org/officeDocument/2006/relationships/slide" Target="slides/slide59.xml"/><Relationship Id="rId67" Type="http://schemas.openxmlformats.org/officeDocument/2006/relationships/slide" Target="slides/slide60.xml"/><Relationship Id="rId68" Type="http://schemas.openxmlformats.org/officeDocument/2006/relationships/slide" Target="slides/slide61.xml"/><Relationship Id="rId69" Type="http://schemas.openxmlformats.org/officeDocument/2006/relationships/slide" Target="slides/slide62.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33" name="Shape 133"/>
          <p:cNvSpPr/>
          <p:nvPr>
            <p:ph type="sldImg"/>
          </p:nvPr>
        </p:nvSpPr>
        <p:spPr>
          <a:xfrm>
            <a:off x="1143000" y="685800"/>
            <a:ext cx="4572000" cy="3429000"/>
          </a:xfrm>
          <a:prstGeom prst="rect">
            <a:avLst/>
          </a:prstGeom>
        </p:spPr>
        <p:txBody>
          <a:bodyPr/>
          <a:lstStyle/>
          <a:p>
            <a:pPr/>
          </a:p>
        </p:txBody>
      </p:sp>
      <p:sp>
        <p:nvSpPr>
          <p:cNvPr id="134" name="Shape 134"/>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defRPr sz="1200">
        <a:latin typeface="+mj-lt"/>
        <a:ea typeface="+mj-ea"/>
        <a:cs typeface="+mj-cs"/>
        <a:sym typeface="Tw Cen MT"/>
      </a:defRPr>
    </a:lvl1pPr>
    <a:lvl2pPr indent="228600" defTabSz="457200" latinLnBrk="0">
      <a:defRPr sz="1200">
        <a:latin typeface="+mj-lt"/>
        <a:ea typeface="+mj-ea"/>
        <a:cs typeface="+mj-cs"/>
        <a:sym typeface="Tw Cen MT"/>
      </a:defRPr>
    </a:lvl2pPr>
    <a:lvl3pPr indent="457200" defTabSz="457200" latinLnBrk="0">
      <a:defRPr sz="1200">
        <a:latin typeface="+mj-lt"/>
        <a:ea typeface="+mj-ea"/>
        <a:cs typeface="+mj-cs"/>
        <a:sym typeface="Tw Cen MT"/>
      </a:defRPr>
    </a:lvl3pPr>
    <a:lvl4pPr indent="685800" defTabSz="457200" latinLnBrk="0">
      <a:defRPr sz="1200">
        <a:latin typeface="+mj-lt"/>
        <a:ea typeface="+mj-ea"/>
        <a:cs typeface="+mj-cs"/>
        <a:sym typeface="Tw Cen MT"/>
      </a:defRPr>
    </a:lvl4pPr>
    <a:lvl5pPr indent="914400" defTabSz="457200" latinLnBrk="0">
      <a:defRPr sz="1200">
        <a:latin typeface="+mj-lt"/>
        <a:ea typeface="+mj-ea"/>
        <a:cs typeface="+mj-cs"/>
        <a:sym typeface="Tw Cen MT"/>
      </a:defRPr>
    </a:lvl5pPr>
    <a:lvl6pPr indent="1143000" defTabSz="457200" latinLnBrk="0">
      <a:defRPr sz="1200">
        <a:latin typeface="+mj-lt"/>
        <a:ea typeface="+mj-ea"/>
        <a:cs typeface="+mj-cs"/>
        <a:sym typeface="Tw Cen MT"/>
      </a:defRPr>
    </a:lvl6pPr>
    <a:lvl7pPr indent="1371600" defTabSz="457200" latinLnBrk="0">
      <a:defRPr sz="1200">
        <a:latin typeface="+mj-lt"/>
        <a:ea typeface="+mj-ea"/>
        <a:cs typeface="+mj-cs"/>
        <a:sym typeface="Tw Cen MT"/>
      </a:defRPr>
    </a:lvl7pPr>
    <a:lvl8pPr indent="1600200" defTabSz="457200" latinLnBrk="0">
      <a:defRPr sz="1200">
        <a:latin typeface="+mj-lt"/>
        <a:ea typeface="+mj-ea"/>
        <a:cs typeface="+mj-cs"/>
        <a:sym typeface="Tw Cen MT"/>
      </a:defRPr>
    </a:lvl8pPr>
    <a:lvl9pPr indent="1828800" defTabSz="457200" latinLnBrk="0">
      <a:defRPr sz="1200">
        <a:latin typeface="+mj-lt"/>
        <a:ea typeface="+mj-ea"/>
        <a:cs typeface="+mj-cs"/>
        <a:sym typeface="Tw Cen MT"/>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Slide">
    <p:spTree>
      <p:nvGrpSpPr>
        <p:cNvPr id="1" name=""/>
        <p:cNvGrpSpPr/>
        <p:nvPr/>
      </p:nvGrpSpPr>
      <p:grpSpPr>
        <a:xfrm>
          <a:off x="0" y="0"/>
          <a:ext cx="0" cy="0"/>
          <a:chOff x="0" y="0"/>
          <a:chExt cx="0" cy="0"/>
        </a:xfrm>
      </p:grpSpPr>
      <p:sp>
        <p:nvSpPr>
          <p:cNvPr id="11" name="Rectangle"/>
          <p:cNvSpPr/>
          <p:nvPr/>
        </p:nvSpPr>
        <p:spPr>
          <a:xfrm>
            <a:off x="0" y="-1"/>
            <a:ext cx="12192000" cy="4572003"/>
          </a:xfrm>
          <a:prstGeom prst="rect">
            <a:avLst/>
          </a:prstGeom>
          <a:solidFill>
            <a:srgbClr val="1482AC"/>
          </a:solidFill>
          <a:ln w="12700">
            <a:miter lim="400000"/>
          </a:ln>
        </p:spPr>
        <p:txBody>
          <a:bodyPr lIns="45719" rIns="45719"/>
          <a:lstStyle/>
          <a:p>
            <a:pPr/>
          </a:p>
        </p:txBody>
      </p:sp>
      <p:sp>
        <p:nvSpPr>
          <p:cNvPr id="12" name="Shape"/>
          <p:cNvSpPr/>
          <p:nvPr/>
        </p:nvSpPr>
        <p:spPr>
          <a:xfrm>
            <a:off x="-2" y="-1"/>
            <a:ext cx="12192001" cy="457200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0731"/>
                </a:moveTo>
                <a:lnTo>
                  <a:pt x="21600" y="21600"/>
                </a:lnTo>
                <a:lnTo>
                  <a:pt x="21285" y="21600"/>
                </a:lnTo>
                <a:cubicBezTo>
                  <a:pt x="21410" y="21367"/>
                  <a:pt x="21517" y="21071"/>
                  <a:pt x="21600" y="20731"/>
                </a:cubicBezTo>
                <a:close/>
                <a:moveTo>
                  <a:pt x="21600" y="19093"/>
                </a:moveTo>
                <a:lnTo>
                  <a:pt x="21600" y="19722"/>
                </a:lnTo>
                <a:cubicBezTo>
                  <a:pt x="21270" y="20053"/>
                  <a:pt x="21007" y="20738"/>
                  <a:pt x="20882" y="21600"/>
                </a:cubicBezTo>
                <a:lnTo>
                  <a:pt x="20639" y="21600"/>
                </a:lnTo>
                <a:cubicBezTo>
                  <a:pt x="20782" y="20410"/>
                  <a:pt x="21143" y="19471"/>
                  <a:pt x="21600" y="19093"/>
                </a:cubicBezTo>
                <a:close/>
                <a:moveTo>
                  <a:pt x="19076" y="18895"/>
                </a:moveTo>
                <a:lnTo>
                  <a:pt x="19106" y="18903"/>
                </a:lnTo>
                <a:cubicBezTo>
                  <a:pt x="19163" y="18905"/>
                  <a:pt x="19220" y="18919"/>
                  <a:pt x="19275" y="18945"/>
                </a:cubicBezTo>
                <a:cubicBezTo>
                  <a:pt x="19285" y="18943"/>
                  <a:pt x="19294" y="18948"/>
                  <a:pt x="19304" y="18953"/>
                </a:cubicBezTo>
                <a:lnTo>
                  <a:pt x="19304" y="18958"/>
                </a:lnTo>
                <a:cubicBezTo>
                  <a:pt x="19857" y="19202"/>
                  <a:pt x="20305" y="20237"/>
                  <a:pt x="20471" y="21600"/>
                </a:cubicBezTo>
                <a:lnTo>
                  <a:pt x="20227" y="21600"/>
                </a:lnTo>
                <a:cubicBezTo>
                  <a:pt x="20079" y="20586"/>
                  <a:pt x="19742" y="19817"/>
                  <a:pt x="19328" y="19579"/>
                </a:cubicBezTo>
                <a:cubicBezTo>
                  <a:pt x="19389" y="20408"/>
                  <a:pt x="19570" y="21125"/>
                  <a:pt x="19823" y="21600"/>
                </a:cubicBezTo>
                <a:lnTo>
                  <a:pt x="19479" y="21600"/>
                </a:lnTo>
                <a:cubicBezTo>
                  <a:pt x="19273" y="21036"/>
                  <a:pt x="19134" y="20308"/>
                  <a:pt x="19091" y="19500"/>
                </a:cubicBezTo>
                <a:cubicBezTo>
                  <a:pt x="19091" y="19500"/>
                  <a:pt x="19091" y="19500"/>
                  <a:pt x="19090" y="19500"/>
                </a:cubicBezTo>
                <a:lnTo>
                  <a:pt x="19089" y="19468"/>
                </a:lnTo>
                <a:cubicBezTo>
                  <a:pt x="19080" y="19325"/>
                  <a:pt x="19076" y="19179"/>
                  <a:pt x="19076" y="19031"/>
                </a:cubicBezTo>
                <a:cubicBezTo>
                  <a:pt x="19074" y="19005"/>
                  <a:pt x="19074" y="18978"/>
                  <a:pt x="19074" y="18951"/>
                </a:cubicBezTo>
                <a:lnTo>
                  <a:pt x="19075" y="18897"/>
                </a:lnTo>
                <a:lnTo>
                  <a:pt x="19076" y="18897"/>
                </a:lnTo>
                <a:close/>
                <a:moveTo>
                  <a:pt x="19035" y="18895"/>
                </a:moveTo>
                <a:lnTo>
                  <a:pt x="19035" y="18897"/>
                </a:lnTo>
                <a:lnTo>
                  <a:pt x="19036" y="18897"/>
                </a:lnTo>
                <a:lnTo>
                  <a:pt x="19037" y="18951"/>
                </a:lnTo>
                <a:cubicBezTo>
                  <a:pt x="19037" y="18978"/>
                  <a:pt x="19037" y="19005"/>
                  <a:pt x="19035" y="19031"/>
                </a:cubicBezTo>
                <a:cubicBezTo>
                  <a:pt x="19035" y="19179"/>
                  <a:pt x="19031" y="19325"/>
                  <a:pt x="19022" y="19468"/>
                </a:cubicBezTo>
                <a:lnTo>
                  <a:pt x="19021" y="19500"/>
                </a:lnTo>
                <a:cubicBezTo>
                  <a:pt x="19020" y="19500"/>
                  <a:pt x="19020" y="19500"/>
                  <a:pt x="19020" y="19500"/>
                </a:cubicBezTo>
                <a:cubicBezTo>
                  <a:pt x="18977" y="20308"/>
                  <a:pt x="18837" y="21036"/>
                  <a:pt x="18632" y="21600"/>
                </a:cubicBezTo>
                <a:lnTo>
                  <a:pt x="18288" y="21600"/>
                </a:lnTo>
                <a:cubicBezTo>
                  <a:pt x="18541" y="21125"/>
                  <a:pt x="18722" y="20408"/>
                  <a:pt x="18783" y="19579"/>
                </a:cubicBezTo>
                <a:cubicBezTo>
                  <a:pt x="18369" y="19817"/>
                  <a:pt x="18031" y="20586"/>
                  <a:pt x="17884" y="21600"/>
                </a:cubicBezTo>
                <a:lnTo>
                  <a:pt x="17640" y="21600"/>
                </a:lnTo>
                <a:cubicBezTo>
                  <a:pt x="17805" y="20237"/>
                  <a:pt x="18254" y="19202"/>
                  <a:pt x="18807" y="18958"/>
                </a:cubicBezTo>
                <a:lnTo>
                  <a:pt x="18807" y="18953"/>
                </a:lnTo>
                <a:cubicBezTo>
                  <a:pt x="18817" y="18948"/>
                  <a:pt x="18826" y="18943"/>
                  <a:pt x="18836" y="18945"/>
                </a:cubicBezTo>
                <a:cubicBezTo>
                  <a:pt x="18891" y="18919"/>
                  <a:pt x="18948" y="18905"/>
                  <a:pt x="19005" y="18903"/>
                </a:cubicBezTo>
                <a:close/>
                <a:moveTo>
                  <a:pt x="16078" y="18895"/>
                </a:moveTo>
                <a:lnTo>
                  <a:pt x="16108" y="18903"/>
                </a:lnTo>
                <a:cubicBezTo>
                  <a:pt x="16165" y="18905"/>
                  <a:pt x="16222" y="18919"/>
                  <a:pt x="16277" y="18945"/>
                </a:cubicBezTo>
                <a:cubicBezTo>
                  <a:pt x="16287" y="18943"/>
                  <a:pt x="16296" y="18948"/>
                  <a:pt x="16306" y="18953"/>
                </a:cubicBezTo>
                <a:lnTo>
                  <a:pt x="16306" y="18958"/>
                </a:lnTo>
                <a:cubicBezTo>
                  <a:pt x="16859" y="19202"/>
                  <a:pt x="17308" y="20237"/>
                  <a:pt x="17473" y="21600"/>
                </a:cubicBezTo>
                <a:lnTo>
                  <a:pt x="17229" y="21600"/>
                </a:lnTo>
                <a:cubicBezTo>
                  <a:pt x="17082" y="20586"/>
                  <a:pt x="16744" y="19817"/>
                  <a:pt x="16330" y="19579"/>
                </a:cubicBezTo>
                <a:cubicBezTo>
                  <a:pt x="16391" y="20408"/>
                  <a:pt x="16572" y="21125"/>
                  <a:pt x="16825" y="21600"/>
                </a:cubicBezTo>
                <a:lnTo>
                  <a:pt x="16481" y="21600"/>
                </a:lnTo>
                <a:cubicBezTo>
                  <a:pt x="16276" y="21036"/>
                  <a:pt x="16136" y="20308"/>
                  <a:pt x="16093" y="19500"/>
                </a:cubicBezTo>
                <a:cubicBezTo>
                  <a:pt x="16093" y="19500"/>
                  <a:pt x="16093" y="19500"/>
                  <a:pt x="16092" y="19500"/>
                </a:cubicBezTo>
                <a:lnTo>
                  <a:pt x="16091" y="19468"/>
                </a:lnTo>
                <a:cubicBezTo>
                  <a:pt x="16082" y="19325"/>
                  <a:pt x="16078" y="19179"/>
                  <a:pt x="16078" y="19031"/>
                </a:cubicBezTo>
                <a:cubicBezTo>
                  <a:pt x="16076" y="19005"/>
                  <a:pt x="16076" y="18978"/>
                  <a:pt x="16076" y="18951"/>
                </a:cubicBezTo>
                <a:lnTo>
                  <a:pt x="16077" y="18897"/>
                </a:lnTo>
                <a:lnTo>
                  <a:pt x="16078" y="18897"/>
                </a:lnTo>
                <a:close/>
                <a:moveTo>
                  <a:pt x="16037" y="18895"/>
                </a:moveTo>
                <a:lnTo>
                  <a:pt x="16037" y="18897"/>
                </a:lnTo>
                <a:lnTo>
                  <a:pt x="16038" y="18897"/>
                </a:lnTo>
                <a:lnTo>
                  <a:pt x="16039" y="18951"/>
                </a:lnTo>
                <a:cubicBezTo>
                  <a:pt x="16039" y="18978"/>
                  <a:pt x="16039" y="19005"/>
                  <a:pt x="16037" y="19031"/>
                </a:cubicBezTo>
                <a:cubicBezTo>
                  <a:pt x="16037" y="19179"/>
                  <a:pt x="16033" y="19325"/>
                  <a:pt x="16024" y="19468"/>
                </a:cubicBezTo>
                <a:lnTo>
                  <a:pt x="16023" y="19500"/>
                </a:lnTo>
                <a:cubicBezTo>
                  <a:pt x="16022" y="19500"/>
                  <a:pt x="16022" y="19500"/>
                  <a:pt x="16022" y="19500"/>
                </a:cubicBezTo>
                <a:cubicBezTo>
                  <a:pt x="15979" y="20308"/>
                  <a:pt x="15839" y="21036"/>
                  <a:pt x="15634" y="21600"/>
                </a:cubicBezTo>
                <a:lnTo>
                  <a:pt x="15290" y="21600"/>
                </a:lnTo>
                <a:cubicBezTo>
                  <a:pt x="15543" y="21125"/>
                  <a:pt x="15724" y="20408"/>
                  <a:pt x="15785" y="19579"/>
                </a:cubicBezTo>
                <a:cubicBezTo>
                  <a:pt x="15371" y="19817"/>
                  <a:pt x="15034" y="20586"/>
                  <a:pt x="14886" y="21600"/>
                </a:cubicBezTo>
                <a:lnTo>
                  <a:pt x="14642" y="21600"/>
                </a:lnTo>
                <a:cubicBezTo>
                  <a:pt x="14808" y="20237"/>
                  <a:pt x="15256" y="19202"/>
                  <a:pt x="15809" y="18958"/>
                </a:cubicBezTo>
                <a:lnTo>
                  <a:pt x="15809" y="18953"/>
                </a:lnTo>
                <a:cubicBezTo>
                  <a:pt x="15819" y="18948"/>
                  <a:pt x="15828" y="18943"/>
                  <a:pt x="15838" y="18945"/>
                </a:cubicBezTo>
                <a:cubicBezTo>
                  <a:pt x="15893" y="18919"/>
                  <a:pt x="15950" y="18905"/>
                  <a:pt x="16007" y="18903"/>
                </a:cubicBezTo>
                <a:close/>
                <a:moveTo>
                  <a:pt x="13080" y="18895"/>
                </a:moveTo>
                <a:lnTo>
                  <a:pt x="13110" y="18903"/>
                </a:lnTo>
                <a:cubicBezTo>
                  <a:pt x="13167" y="18905"/>
                  <a:pt x="13224" y="18919"/>
                  <a:pt x="13279" y="18945"/>
                </a:cubicBezTo>
                <a:cubicBezTo>
                  <a:pt x="13289" y="18943"/>
                  <a:pt x="13298" y="18948"/>
                  <a:pt x="13308" y="18953"/>
                </a:cubicBezTo>
                <a:lnTo>
                  <a:pt x="13308" y="18958"/>
                </a:lnTo>
                <a:cubicBezTo>
                  <a:pt x="13861" y="19202"/>
                  <a:pt x="14310" y="20237"/>
                  <a:pt x="14475" y="21600"/>
                </a:cubicBezTo>
                <a:lnTo>
                  <a:pt x="14231" y="21600"/>
                </a:lnTo>
                <a:cubicBezTo>
                  <a:pt x="14084" y="20586"/>
                  <a:pt x="13746" y="19817"/>
                  <a:pt x="13332" y="19579"/>
                </a:cubicBezTo>
                <a:cubicBezTo>
                  <a:pt x="13393" y="20408"/>
                  <a:pt x="13574" y="21125"/>
                  <a:pt x="13828" y="21600"/>
                </a:cubicBezTo>
                <a:lnTo>
                  <a:pt x="13483" y="21600"/>
                </a:lnTo>
                <a:cubicBezTo>
                  <a:pt x="13278" y="21036"/>
                  <a:pt x="13138" y="20308"/>
                  <a:pt x="13095" y="19500"/>
                </a:cubicBezTo>
                <a:cubicBezTo>
                  <a:pt x="13095" y="19500"/>
                  <a:pt x="13095" y="19500"/>
                  <a:pt x="13094" y="19500"/>
                </a:cubicBezTo>
                <a:lnTo>
                  <a:pt x="13093" y="19468"/>
                </a:lnTo>
                <a:cubicBezTo>
                  <a:pt x="13084" y="19325"/>
                  <a:pt x="13080" y="19179"/>
                  <a:pt x="13080" y="19031"/>
                </a:cubicBezTo>
                <a:cubicBezTo>
                  <a:pt x="13078" y="19005"/>
                  <a:pt x="13078" y="18978"/>
                  <a:pt x="13078" y="18951"/>
                </a:cubicBezTo>
                <a:lnTo>
                  <a:pt x="13079" y="18897"/>
                </a:lnTo>
                <a:lnTo>
                  <a:pt x="13080" y="18897"/>
                </a:lnTo>
                <a:close/>
                <a:moveTo>
                  <a:pt x="13039" y="18895"/>
                </a:moveTo>
                <a:lnTo>
                  <a:pt x="13040" y="18897"/>
                </a:lnTo>
                <a:lnTo>
                  <a:pt x="13040" y="18897"/>
                </a:lnTo>
                <a:lnTo>
                  <a:pt x="13041" y="18951"/>
                </a:lnTo>
                <a:cubicBezTo>
                  <a:pt x="13041" y="18978"/>
                  <a:pt x="13041" y="19005"/>
                  <a:pt x="13039" y="19031"/>
                </a:cubicBezTo>
                <a:cubicBezTo>
                  <a:pt x="13039" y="19179"/>
                  <a:pt x="13035" y="19325"/>
                  <a:pt x="13026" y="19468"/>
                </a:cubicBezTo>
                <a:lnTo>
                  <a:pt x="13025" y="19500"/>
                </a:lnTo>
                <a:cubicBezTo>
                  <a:pt x="13025" y="19500"/>
                  <a:pt x="13024" y="19500"/>
                  <a:pt x="13024" y="19500"/>
                </a:cubicBezTo>
                <a:cubicBezTo>
                  <a:pt x="12981" y="20308"/>
                  <a:pt x="12842" y="21036"/>
                  <a:pt x="12636" y="21600"/>
                </a:cubicBezTo>
                <a:lnTo>
                  <a:pt x="12292" y="21600"/>
                </a:lnTo>
                <a:cubicBezTo>
                  <a:pt x="12545" y="21125"/>
                  <a:pt x="12726" y="20408"/>
                  <a:pt x="12787" y="19579"/>
                </a:cubicBezTo>
                <a:cubicBezTo>
                  <a:pt x="12373" y="19817"/>
                  <a:pt x="12036" y="20586"/>
                  <a:pt x="11888" y="21600"/>
                </a:cubicBezTo>
                <a:lnTo>
                  <a:pt x="11644" y="21600"/>
                </a:lnTo>
                <a:cubicBezTo>
                  <a:pt x="11810" y="20237"/>
                  <a:pt x="12258" y="19202"/>
                  <a:pt x="12811" y="18958"/>
                </a:cubicBezTo>
                <a:lnTo>
                  <a:pt x="12811" y="18953"/>
                </a:lnTo>
                <a:cubicBezTo>
                  <a:pt x="12821" y="18948"/>
                  <a:pt x="12830" y="18943"/>
                  <a:pt x="12840" y="18945"/>
                </a:cubicBezTo>
                <a:cubicBezTo>
                  <a:pt x="12895" y="18919"/>
                  <a:pt x="12952" y="18905"/>
                  <a:pt x="13009" y="18903"/>
                </a:cubicBezTo>
                <a:close/>
                <a:moveTo>
                  <a:pt x="10082" y="18895"/>
                </a:moveTo>
                <a:lnTo>
                  <a:pt x="10112" y="18903"/>
                </a:lnTo>
                <a:cubicBezTo>
                  <a:pt x="10170" y="18905"/>
                  <a:pt x="10226" y="18919"/>
                  <a:pt x="10281" y="18945"/>
                </a:cubicBezTo>
                <a:cubicBezTo>
                  <a:pt x="10291" y="18943"/>
                  <a:pt x="10301" y="18948"/>
                  <a:pt x="10310" y="18953"/>
                </a:cubicBezTo>
                <a:lnTo>
                  <a:pt x="10310" y="18958"/>
                </a:lnTo>
                <a:cubicBezTo>
                  <a:pt x="10863" y="19202"/>
                  <a:pt x="11312" y="20237"/>
                  <a:pt x="11477" y="21600"/>
                </a:cubicBezTo>
                <a:lnTo>
                  <a:pt x="11233" y="21600"/>
                </a:lnTo>
                <a:cubicBezTo>
                  <a:pt x="11086" y="20586"/>
                  <a:pt x="10748" y="19817"/>
                  <a:pt x="10334" y="19579"/>
                </a:cubicBezTo>
                <a:cubicBezTo>
                  <a:pt x="10395" y="20408"/>
                  <a:pt x="10576" y="21125"/>
                  <a:pt x="10830" y="21600"/>
                </a:cubicBezTo>
                <a:lnTo>
                  <a:pt x="10485" y="21600"/>
                </a:lnTo>
                <a:cubicBezTo>
                  <a:pt x="10280" y="21036"/>
                  <a:pt x="10141" y="20308"/>
                  <a:pt x="10097" y="19500"/>
                </a:cubicBezTo>
                <a:cubicBezTo>
                  <a:pt x="10097" y="19500"/>
                  <a:pt x="10097" y="19500"/>
                  <a:pt x="10097" y="19500"/>
                </a:cubicBezTo>
                <a:lnTo>
                  <a:pt x="10096" y="19468"/>
                </a:lnTo>
                <a:cubicBezTo>
                  <a:pt x="10087" y="19325"/>
                  <a:pt x="10082" y="19179"/>
                  <a:pt x="10082" y="19031"/>
                </a:cubicBezTo>
                <a:cubicBezTo>
                  <a:pt x="10080" y="19005"/>
                  <a:pt x="10080" y="18978"/>
                  <a:pt x="10080" y="18951"/>
                </a:cubicBezTo>
                <a:lnTo>
                  <a:pt x="10081" y="18897"/>
                </a:lnTo>
                <a:lnTo>
                  <a:pt x="10082" y="18897"/>
                </a:lnTo>
                <a:close/>
                <a:moveTo>
                  <a:pt x="10042" y="18895"/>
                </a:moveTo>
                <a:lnTo>
                  <a:pt x="10042" y="18897"/>
                </a:lnTo>
                <a:lnTo>
                  <a:pt x="10042" y="18897"/>
                </a:lnTo>
                <a:lnTo>
                  <a:pt x="10044" y="18951"/>
                </a:lnTo>
                <a:cubicBezTo>
                  <a:pt x="10044" y="18978"/>
                  <a:pt x="10043" y="19005"/>
                  <a:pt x="10041" y="19031"/>
                </a:cubicBezTo>
                <a:cubicBezTo>
                  <a:pt x="10041" y="19179"/>
                  <a:pt x="10037" y="19325"/>
                  <a:pt x="10028" y="19468"/>
                </a:cubicBezTo>
                <a:lnTo>
                  <a:pt x="10027" y="19500"/>
                </a:lnTo>
                <a:cubicBezTo>
                  <a:pt x="10027" y="19500"/>
                  <a:pt x="10026" y="19500"/>
                  <a:pt x="10026" y="19500"/>
                </a:cubicBezTo>
                <a:cubicBezTo>
                  <a:pt x="9983" y="20308"/>
                  <a:pt x="9844" y="21036"/>
                  <a:pt x="9638" y="21600"/>
                </a:cubicBezTo>
                <a:lnTo>
                  <a:pt x="9294" y="21600"/>
                </a:lnTo>
                <a:cubicBezTo>
                  <a:pt x="9547" y="21125"/>
                  <a:pt x="9728" y="20408"/>
                  <a:pt x="9790" y="19579"/>
                </a:cubicBezTo>
                <a:cubicBezTo>
                  <a:pt x="9375" y="19817"/>
                  <a:pt x="9038" y="20586"/>
                  <a:pt x="8890" y="21600"/>
                </a:cubicBezTo>
                <a:lnTo>
                  <a:pt x="8646" y="21600"/>
                </a:lnTo>
                <a:cubicBezTo>
                  <a:pt x="8812" y="20237"/>
                  <a:pt x="9260" y="19202"/>
                  <a:pt x="9813" y="18958"/>
                </a:cubicBezTo>
                <a:lnTo>
                  <a:pt x="9813" y="18953"/>
                </a:lnTo>
                <a:cubicBezTo>
                  <a:pt x="9823" y="18948"/>
                  <a:pt x="9832" y="18943"/>
                  <a:pt x="9842" y="18945"/>
                </a:cubicBezTo>
                <a:cubicBezTo>
                  <a:pt x="9897" y="18919"/>
                  <a:pt x="9954" y="18905"/>
                  <a:pt x="10011" y="18903"/>
                </a:cubicBezTo>
                <a:close/>
                <a:moveTo>
                  <a:pt x="7084" y="18895"/>
                </a:moveTo>
                <a:lnTo>
                  <a:pt x="7114" y="18903"/>
                </a:lnTo>
                <a:cubicBezTo>
                  <a:pt x="7172" y="18905"/>
                  <a:pt x="7228" y="18919"/>
                  <a:pt x="7283" y="18945"/>
                </a:cubicBezTo>
                <a:cubicBezTo>
                  <a:pt x="7293" y="18943"/>
                  <a:pt x="7303" y="18948"/>
                  <a:pt x="7312" y="18953"/>
                </a:cubicBezTo>
                <a:lnTo>
                  <a:pt x="7312" y="18958"/>
                </a:lnTo>
                <a:cubicBezTo>
                  <a:pt x="7865" y="19202"/>
                  <a:pt x="8314" y="20237"/>
                  <a:pt x="8479" y="21600"/>
                </a:cubicBezTo>
                <a:lnTo>
                  <a:pt x="8236" y="21600"/>
                </a:lnTo>
                <a:cubicBezTo>
                  <a:pt x="8088" y="20586"/>
                  <a:pt x="7751" y="19817"/>
                  <a:pt x="7336" y="19579"/>
                </a:cubicBezTo>
                <a:cubicBezTo>
                  <a:pt x="7397" y="20408"/>
                  <a:pt x="7578" y="21125"/>
                  <a:pt x="7832" y="21600"/>
                </a:cubicBezTo>
                <a:lnTo>
                  <a:pt x="7488" y="21600"/>
                </a:lnTo>
                <a:cubicBezTo>
                  <a:pt x="7282" y="21036"/>
                  <a:pt x="7143" y="20308"/>
                  <a:pt x="7099" y="19500"/>
                </a:cubicBezTo>
                <a:cubicBezTo>
                  <a:pt x="7099" y="19500"/>
                  <a:pt x="7099" y="19500"/>
                  <a:pt x="7099" y="19500"/>
                </a:cubicBezTo>
                <a:lnTo>
                  <a:pt x="7098" y="19468"/>
                </a:lnTo>
                <a:cubicBezTo>
                  <a:pt x="7089" y="19325"/>
                  <a:pt x="7084" y="19179"/>
                  <a:pt x="7084" y="19031"/>
                </a:cubicBezTo>
                <a:cubicBezTo>
                  <a:pt x="7082" y="19005"/>
                  <a:pt x="7082" y="18978"/>
                  <a:pt x="7082" y="18951"/>
                </a:cubicBezTo>
                <a:lnTo>
                  <a:pt x="7083" y="18897"/>
                </a:lnTo>
                <a:lnTo>
                  <a:pt x="7084" y="18897"/>
                </a:lnTo>
                <a:close/>
                <a:moveTo>
                  <a:pt x="7044" y="18895"/>
                </a:moveTo>
                <a:lnTo>
                  <a:pt x="7044" y="18897"/>
                </a:lnTo>
                <a:lnTo>
                  <a:pt x="7045" y="18897"/>
                </a:lnTo>
                <a:lnTo>
                  <a:pt x="7046" y="18951"/>
                </a:lnTo>
                <a:cubicBezTo>
                  <a:pt x="7046" y="18978"/>
                  <a:pt x="7046" y="19005"/>
                  <a:pt x="7043" y="19031"/>
                </a:cubicBezTo>
                <a:cubicBezTo>
                  <a:pt x="7043" y="19179"/>
                  <a:pt x="7039" y="19325"/>
                  <a:pt x="7030" y="19468"/>
                </a:cubicBezTo>
                <a:lnTo>
                  <a:pt x="7029" y="19500"/>
                </a:lnTo>
                <a:cubicBezTo>
                  <a:pt x="7029" y="19500"/>
                  <a:pt x="7028" y="19500"/>
                  <a:pt x="7028" y="19500"/>
                </a:cubicBezTo>
                <a:cubicBezTo>
                  <a:pt x="6985" y="20308"/>
                  <a:pt x="6846" y="21036"/>
                  <a:pt x="6640" y="21600"/>
                </a:cubicBezTo>
                <a:lnTo>
                  <a:pt x="6296" y="21600"/>
                </a:lnTo>
                <a:cubicBezTo>
                  <a:pt x="6549" y="21125"/>
                  <a:pt x="6731" y="20408"/>
                  <a:pt x="6792" y="19579"/>
                </a:cubicBezTo>
                <a:cubicBezTo>
                  <a:pt x="6377" y="19817"/>
                  <a:pt x="6040" y="20586"/>
                  <a:pt x="5892" y="21600"/>
                </a:cubicBezTo>
                <a:lnTo>
                  <a:pt x="5648" y="21600"/>
                </a:lnTo>
                <a:cubicBezTo>
                  <a:pt x="5814" y="20237"/>
                  <a:pt x="6262" y="19202"/>
                  <a:pt x="6815" y="18958"/>
                </a:cubicBezTo>
                <a:lnTo>
                  <a:pt x="6816" y="18953"/>
                </a:lnTo>
                <a:cubicBezTo>
                  <a:pt x="6825" y="18948"/>
                  <a:pt x="6834" y="18943"/>
                  <a:pt x="6844" y="18945"/>
                </a:cubicBezTo>
                <a:cubicBezTo>
                  <a:pt x="6900" y="18919"/>
                  <a:pt x="6956" y="18905"/>
                  <a:pt x="7013" y="18903"/>
                </a:cubicBezTo>
                <a:close/>
                <a:moveTo>
                  <a:pt x="4086" y="18895"/>
                </a:moveTo>
                <a:lnTo>
                  <a:pt x="4116" y="18903"/>
                </a:lnTo>
                <a:cubicBezTo>
                  <a:pt x="4174" y="18905"/>
                  <a:pt x="4230" y="18919"/>
                  <a:pt x="4285" y="18945"/>
                </a:cubicBezTo>
                <a:cubicBezTo>
                  <a:pt x="4295" y="18943"/>
                  <a:pt x="4305" y="18948"/>
                  <a:pt x="4314" y="18953"/>
                </a:cubicBezTo>
                <a:lnTo>
                  <a:pt x="4314" y="18958"/>
                </a:lnTo>
                <a:cubicBezTo>
                  <a:pt x="4867" y="19202"/>
                  <a:pt x="5316" y="20237"/>
                  <a:pt x="5481" y="21600"/>
                </a:cubicBezTo>
                <a:lnTo>
                  <a:pt x="5238" y="21600"/>
                </a:lnTo>
                <a:cubicBezTo>
                  <a:pt x="5090" y="20586"/>
                  <a:pt x="4753" y="19817"/>
                  <a:pt x="4338" y="19579"/>
                </a:cubicBezTo>
                <a:cubicBezTo>
                  <a:pt x="4399" y="20408"/>
                  <a:pt x="4580" y="21125"/>
                  <a:pt x="4834" y="21600"/>
                </a:cubicBezTo>
                <a:lnTo>
                  <a:pt x="4490" y="21600"/>
                </a:lnTo>
                <a:cubicBezTo>
                  <a:pt x="4284" y="21036"/>
                  <a:pt x="4145" y="20308"/>
                  <a:pt x="4102" y="19500"/>
                </a:cubicBezTo>
                <a:cubicBezTo>
                  <a:pt x="4101" y="19500"/>
                  <a:pt x="4101" y="19500"/>
                  <a:pt x="4101" y="19500"/>
                </a:cubicBezTo>
                <a:lnTo>
                  <a:pt x="4100" y="19468"/>
                </a:lnTo>
                <a:cubicBezTo>
                  <a:pt x="4091" y="19325"/>
                  <a:pt x="4086" y="19179"/>
                  <a:pt x="4087" y="19031"/>
                </a:cubicBezTo>
                <a:cubicBezTo>
                  <a:pt x="4084" y="19005"/>
                  <a:pt x="4084" y="18978"/>
                  <a:pt x="4084" y="18951"/>
                </a:cubicBezTo>
                <a:lnTo>
                  <a:pt x="4085" y="18897"/>
                </a:lnTo>
                <a:lnTo>
                  <a:pt x="4086" y="18897"/>
                </a:lnTo>
                <a:close/>
                <a:moveTo>
                  <a:pt x="4046" y="18895"/>
                </a:moveTo>
                <a:lnTo>
                  <a:pt x="4046" y="18897"/>
                </a:lnTo>
                <a:lnTo>
                  <a:pt x="4047" y="18897"/>
                </a:lnTo>
                <a:lnTo>
                  <a:pt x="4048" y="18951"/>
                </a:lnTo>
                <a:cubicBezTo>
                  <a:pt x="4048" y="18978"/>
                  <a:pt x="4048" y="19005"/>
                  <a:pt x="4045" y="19031"/>
                </a:cubicBezTo>
                <a:cubicBezTo>
                  <a:pt x="4045" y="19179"/>
                  <a:pt x="4041" y="19325"/>
                  <a:pt x="4032" y="19468"/>
                </a:cubicBezTo>
                <a:lnTo>
                  <a:pt x="4031" y="19500"/>
                </a:lnTo>
                <a:cubicBezTo>
                  <a:pt x="4031" y="19500"/>
                  <a:pt x="4031" y="19500"/>
                  <a:pt x="4030" y="19500"/>
                </a:cubicBezTo>
                <a:cubicBezTo>
                  <a:pt x="3987" y="20308"/>
                  <a:pt x="3848" y="21036"/>
                  <a:pt x="3642" y="21600"/>
                </a:cubicBezTo>
                <a:lnTo>
                  <a:pt x="3298" y="21600"/>
                </a:lnTo>
                <a:cubicBezTo>
                  <a:pt x="3552" y="21125"/>
                  <a:pt x="3733" y="20408"/>
                  <a:pt x="3794" y="19579"/>
                </a:cubicBezTo>
                <a:cubicBezTo>
                  <a:pt x="3379" y="19817"/>
                  <a:pt x="3042" y="20586"/>
                  <a:pt x="2894" y="21600"/>
                </a:cubicBezTo>
                <a:lnTo>
                  <a:pt x="2650" y="21600"/>
                </a:lnTo>
                <a:cubicBezTo>
                  <a:pt x="2816" y="20237"/>
                  <a:pt x="3265" y="19202"/>
                  <a:pt x="3817" y="18958"/>
                </a:cubicBezTo>
                <a:lnTo>
                  <a:pt x="3818" y="18953"/>
                </a:lnTo>
                <a:cubicBezTo>
                  <a:pt x="3827" y="18948"/>
                  <a:pt x="3836" y="18943"/>
                  <a:pt x="3846" y="18945"/>
                </a:cubicBezTo>
                <a:cubicBezTo>
                  <a:pt x="3902" y="18919"/>
                  <a:pt x="3958" y="18905"/>
                  <a:pt x="4015" y="18903"/>
                </a:cubicBezTo>
                <a:close/>
                <a:moveTo>
                  <a:pt x="1088" y="18895"/>
                </a:moveTo>
                <a:lnTo>
                  <a:pt x="1118" y="18903"/>
                </a:lnTo>
                <a:cubicBezTo>
                  <a:pt x="1176" y="18905"/>
                  <a:pt x="1232" y="18919"/>
                  <a:pt x="1288" y="18945"/>
                </a:cubicBezTo>
                <a:cubicBezTo>
                  <a:pt x="1297" y="18943"/>
                  <a:pt x="1307" y="18948"/>
                  <a:pt x="1316" y="18953"/>
                </a:cubicBezTo>
                <a:lnTo>
                  <a:pt x="1316" y="18958"/>
                </a:lnTo>
                <a:cubicBezTo>
                  <a:pt x="1869" y="19202"/>
                  <a:pt x="2318" y="20237"/>
                  <a:pt x="2483" y="21600"/>
                </a:cubicBezTo>
                <a:lnTo>
                  <a:pt x="2240" y="21600"/>
                </a:lnTo>
                <a:cubicBezTo>
                  <a:pt x="2092" y="20586"/>
                  <a:pt x="1755" y="19817"/>
                  <a:pt x="1340" y="19579"/>
                </a:cubicBezTo>
                <a:cubicBezTo>
                  <a:pt x="1401" y="20408"/>
                  <a:pt x="1582" y="21125"/>
                  <a:pt x="1836" y="21600"/>
                </a:cubicBezTo>
                <a:lnTo>
                  <a:pt x="1492" y="21600"/>
                </a:lnTo>
                <a:cubicBezTo>
                  <a:pt x="1286" y="21036"/>
                  <a:pt x="1147" y="20308"/>
                  <a:pt x="1104" y="19500"/>
                </a:cubicBezTo>
                <a:cubicBezTo>
                  <a:pt x="1103" y="19500"/>
                  <a:pt x="1103" y="19500"/>
                  <a:pt x="1103" y="19500"/>
                </a:cubicBezTo>
                <a:lnTo>
                  <a:pt x="1102" y="19468"/>
                </a:lnTo>
                <a:cubicBezTo>
                  <a:pt x="1093" y="19325"/>
                  <a:pt x="1089" y="19179"/>
                  <a:pt x="1089" y="19031"/>
                </a:cubicBezTo>
                <a:cubicBezTo>
                  <a:pt x="1086" y="19005"/>
                  <a:pt x="1086" y="18978"/>
                  <a:pt x="1086" y="18951"/>
                </a:cubicBezTo>
                <a:lnTo>
                  <a:pt x="1087" y="18897"/>
                </a:lnTo>
                <a:lnTo>
                  <a:pt x="1088" y="18897"/>
                </a:lnTo>
                <a:close/>
                <a:moveTo>
                  <a:pt x="1048" y="18895"/>
                </a:moveTo>
                <a:lnTo>
                  <a:pt x="1048" y="18897"/>
                </a:lnTo>
                <a:lnTo>
                  <a:pt x="1049" y="18897"/>
                </a:lnTo>
                <a:lnTo>
                  <a:pt x="1050" y="18951"/>
                </a:lnTo>
                <a:cubicBezTo>
                  <a:pt x="1050" y="18978"/>
                  <a:pt x="1050" y="19005"/>
                  <a:pt x="1047" y="19031"/>
                </a:cubicBezTo>
                <a:cubicBezTo>
                  <a:pt x="1047" y="19179"/>
                  <a:pt x="1043" y="19325"/>
                  <a:pt x="1034" y="19468"/>
                </a:cubicBezTo>
                <a:lnTo>
                  <a:pt x="1033" y="19500"/>
                </a:lnTo>
                <a:cubicBezTo>
                  <a:pt x="1033" y="19500"/>
                  <a:pt x="1033" y="19500"/>
                  <a:pt x="1032" y="19500"/>
                </a:cubicBezTo>
                <a:cubicBezTo>
                  <a:pt x="989" y="20310"/>
                  <a:pt x="849" y="21039"/>
                  <a:pt x="642" y="21600"/>
                </a:cubicBezTo>
                <a:lnTo>
                  <a:pt x="301" y="21600"/>
                </a:lnTo>
                <a:cubicBezTo>
                  <a:pt x="554" y="21125"/>
                  <a:pt x="735" y="20407"/>
                  <a:pt x="796" y="19579"/>
                </a:cubicBezTo>
                <a:cubicBezTo>
                  <a:pt x="459" y="19772"/>
                  <a:pt x="173" y="20317"/>
                  <a:pt x="0" y="21062"/>
                </a:cubicBezTo>
                <a:lnTo>
                  <a:pt x="0" y="20085"/>
                </a:lnTo>
                <a:cubicBezTo>
                  <a:pt x="215" y="19504"/>
                  <a:pt x="500" y="19099"/>
                  <a:pt x="820" y="18958"/>
                </a:cubicBezTo>
                <a:lnTo>
                  <a:pt x="820" y="18953"/>
                </a:lnTo>
                <a:cubicBezTo>
                  <a:pt x="829" y="18948"/>
                  <a:pt x="839" y="18943"/>
                  <a:pt x="848" y="18945"/>
                </a:cubicBezTo>
                <a:cubicBezTo>
                  <a:pt x="904" y="18919"/>
                  <a:pt x="960" y="18905"/>
                  <a:pt x="1018" y="18903"/>
                </a:cubicBezTo>
                <a:close/>
                <a:moveTo>
                  <a:pt x="20290" y="15614"/>
                </a:moveTo>
                <a:cubicBezTo>
                  <a:pt x="19803" y="15891"/>
                  <a:pt x="19422" y="16898"/>
                  <a:pt x="19328" y="18168"/>
                </a:cubicBezTo>
                <a:cubicBezTo>
                  <a:pt x="19815" y="17890"/>
                  <a:pt x="20196" y="16884"/>
                  <a:pt x="20290" y="15614"/>
                </a:cubicBezTo>
                <a:close/>
                <a:moveTo>
                  <a:pt x="17821" y="15614"/>
                </a:moveTo>
                <a:cubicBezTo>
                  <a:pt x="17915" y="16884"/>
                  <a:pt x="18296" y="17890"/>
                  <a:pt x="18783" y="18168"/>
                </a:cubicBezTo>
                <a:cubicBezTo>
                  <a:pt x="18689" y="16898"/>
                  <a:pt x="18308" y="15891"/>
                  <a:pt x="17821" y="15614"/>
                </a:cubicBezTo>
                <a:close/>
                <a:moveTo>
                  <a:pt x="17292" y="15614"/>
                </a:moveTo>
                <a:cubicBezTo>
                  <a:pt x="16805" y="15891"/>
                  <a:pt x="16424" y="16898"/>
                  <a:pt x="16330" y="18168"/>
                </a:cubicBezTo>
                <a:cubicBezTo>
                  <a:pt x="16817" y="17890"/>
                  <a:pt x="17198" y="16884"/>
                  <a:pt x="17292" y="15614"/>
                </a:cubicBezTo>
                <a:close/>
                <a:moveTo>
                  <a:pt x="14823" y="15614"/>
                </a:moveTo>
                <a:cubicBezTo>
                  <a:pt x="14917" y="16884"/>
                  <a:pt x="15298" y="17890"/>
                  <a:pt x="15785" y="18168"/>
                </a:cubicBezTo>
                <a:cubicBezTo>
                  <a:pt x="15691" y="16898"/>
                  <a:pt x="15310" y="15891"/>
                  <a:pt x="14823" y="15614"/>
                </a:cubicBezTo>
                <a:close/>
                <a:moveTo>
                  <a:pt x="14294" y="15614"/>
                </a:moveTo>
                <a:cubicBezTo>
                  <a:pt x="13807" y="15891"/>
                  <a:pt x="13426" y="16898"/>
                  <a:pt x="13332" y="18168"/>
                </a:cubicBezTo>
                <a:cubicBezTo>
                  <a:pt x="13819" y="17890"/>
                  <a:pt x="14200" y="16884"/>
                  <a:pt x="14294" y="15614"/>
                </a:cubicBezTo>
                <a:close/>
                <a:moveTo>
                  <a:pt x="11825" y="15614"/>
                </a:moveTo>
                <a:cubicBezTo>
                  <a:pt x="11919" y="16884"/>
                  <a:pt x="12300" y="17890"/>
                  <a:pt x="12787" y="18168"/>
                </a:cubicBezTo>
                <a:cubicBezTo>
                  <a:pt x="12693" y="16898"/>
                  <a:pt x="12312" y="15891"/>
                  <a:pt x="11825" y="15614"/>
                </a:cubicBezTo>
                <a:close/>
                <a:moveTo>
                  <a:pt x="11296" y="15614"/>
                </a:moveTo>
                <a:cubicBezTo>
                  <a:pt x="10809" y="15891"/>
                  <a:pt x="10428" y="16898"/>
                  <a:pt x="10334" y="18168"/>
                </a:cubicBezTo>
                <a:cubicBezTo>
                  <a:pt x="10821" y="17890"/>
                  <a:pt x="11202" y="16884"/>
                  <a:pt x="11296" y="15614"/>
                </a:cubicBezTo>
                <a:close/>
                <a:moveTo>
                  <a:pt x="8827" y="15614"/>
                </a:moveTo>
                <a:cubicBezTo>
                  <a:pt x="8921" y="16884"/>
                  <a:pt x="9302" y="17890"/>
                  <a:pt x="9790" y="18168"/>
                </a:cubicBezTo>
                <a:cubicBezTo>
                  <a:pt x="9695" y="16898"/>
                  <a:pt x="9315" y="15891"/>
                  <a:pt x="8827" y="15614"/>
                </a:cubicBezTo>
                <a:close/>
                <a:moveTo>
                  <a:pt x="8299" y="15614"/>
                </a:moveTo>
                <a:cubicBezTo>
                  <a:pt x="7811" y="15891"/>
                  <a:pt x="7430" y="16898"/>
                  <a:pt x="7336" y="18168"/>
                </a:cubicBezTo>
                <a:cubicBezTo>
                  <a:pt x="7824" y="17890"/>
                  <a:pt x="8204" y="16884"/>
                  <a:pt x="8299" y="15614"/>
                </a:cubicBezTo>
                <a:close/>
                <a:moveTo>
                  <a:pt x="5829" y="15614"/>
                </a:moveTo>
                <a:cubicBezTo>
                  <a:pt x="5923" y="16884"/>
                  <a:pt x="6304" y="17890"/>
                  <a:pt x="6792" y="18168"/>
                </a:cubicBezTo>
                <a:cubicBezTo>
                  <a:pt x="6697" y="16898"/>
                  <a:pt x="6317" y="15891"/>
                  <a:pt x="5829" y="15614"/>
                </a:cubicBezTo>
                <a:close/>
                <a:moveTo>
                  <a:pt x="5301" y="15614"/>
                </a:moveTo>
                <a:cubicBezTo>
                  <a:pt x="4813" y="15891"/>
                  <a:pt x="4432" y="16898"/>
                  <a:pt x="4338" y="18168"/>
                </a:cubicBezTo>
                <a:cubicBezTo>
                  <a:pt x="4826" y="17890"/>
                  <a:pt x="5206" y="16884"/>
                  <a:pt x="5301" y="15614"/>
                </a:cubicBezTo>
                <a:close/>
                <a:moveTo>
                  <a:pt x="2831" y="15614"/>
                </a:moveTo>
                <a:cubicBezTo>
                  <a:pt x="2926" y="16884"/>
                  <a:pt x="3306" y="17890"/>
                  <a:pt x="3794" y="18168"/>
                </a:cubicBezTo>
                <a:cubicBezTo>
                  <a:pt x="3699" y="16898"/>
                  <a:pt x="3319" y="15891"/>
                  <a:pt x="2831" y="15614"/>
                </a:cubicBezTo>
                <a:close/>
                <a:moveTo>
                  <a:pt x="2303" y="15614"/>
                </a:moveTo>
                <a:cubicBezTo>
                  <a:pt x="1815" y="15891"/>
                  <a:pt x="1435" y="16898"/>
                  <a:pt x="1340" y="18168"/>
                </a:cubicBezTo>
                <a:cubicBezTo>
                  <a:pt x="1828" y="17890"/>
                  <a:pt x="2208" y="16884"/>
                  <a:pt x="2303" y="15614"/>
                </a:cubicBezTo>
                <a:close/>
                <a:moveTo>
                  <a:pt x="0" y="15122"/>
                </a:moveTo>
                <a:cubicBezTo>
                  <a:pt x="543" y="15550"/>
                  <a:pt x="952" y="16762"/>
                  <a:pt x="1032" y="18246"/>
                </a:cubicBezTo>
                <a:cubicBezTo>
                  <a:pt x="1033" y="18246"/>
                  <a:pt x="1033" y="18246"/>
                  <a:pt x="1033" y="18246"/>
                </a:cubicBezTo>
                <a:lnTo>
                  <a:pt x="1034" y="18278"/>
                </a:lnTo>
                <a:cubicBezTo>
                  <a:pt x="1043" y="18419"/>
                  <a:pt x="1047" y="18564"/>
                  <a:pt x="1047" y="18711"/>
                </a:cubicBezTo>
                <a:cubicBezTo>
                  <a:pt x="1050" y="18737"/>
                  <a:pt x="1050" y="18764"/>
                  <a:pt x="1050" y="18791"/>
                </a:cubicBezTo>
                <a:cubicBezTo>
                  <a:pt x="1050" y="18809"/>
                  <a:pt x="1050" y="18827"/>
                  <a:pt x="1049" y="18844"/>
                </a:cubicBezTo>
                <a:lnTo>
                  <a:pt x="1048" y="18844"/>
                </a:lnTo>
                <a:lnTo>
                  <a:pt x="1048" y="18846"/>
                </a:lnTo>
                <a:lnTo>
                  <a:pt x="1018" y="18839"/>
                </a:lnTo>
                <a:cubicBezTo>
                  <a:pt x="960" y="18836"/>
                  <a:pt x="904" y="18822"/>
                  <a:pt x="848" y="18796"/>
                </a:cubicBezTo>
                <a:cubicBezTo>
                  <a:pt x="839" y="18798"/>
                  <a:pt x="829" y="18794"/>
                  <a:pt x="820" y="18789"/>
                </a:cubicBezTo>
                <a:lnTo>
                  <a:pt x="820" y="18784"/>
                </a:lnTo>
                <a:cubicBezTo>
                  <a:pt x="500" y="18644"/>
                  <a:pt x="215" y="18242"/>
                  <a:pt x="0" y="17666"/>
                </a:cubicBezTo>
                <a:lnTo>
                  <a:pt x="0" y="16696"/>
                </a:lnTo>
                <a:cubicBezTo>
                  <a:pt x="173" y="17436"/>
                  <a:pt x="459" y="17976"/>
                  <a:pt x="796" y="18168"/>
                </a:cubicBezTo>
                <a:cubicBezTo>
                  <a:pt x="713" y="17047"/>
                  <a:pt x="406" y="16131"/>
                  <a:pt x="0" y="15743"/>
                </a:cubicBezTo>
                <a:close/>
                <a:moveTo>
                  <a:pt x="20567" y="14935"/>
                </a:moveTo>
                <a:lnTo>
                  <a:pt x="20597" y="14942"/>
                </a:lnTo>
                <a:cubicBezTo>
                  <a:pt x="20654" y="14945"/>
                  <a:pt x="20711" y="14959"/>
                  <a:pt x="20766" y="14985"/>
                </a:cubicBezTo>
                <a:cubicBezTo>
                  <a:pt x="20776" y="14983"/>
                  <a:pt x="20785" y="14987"/>
                  <a:pt x="20795" y="14992"/>
                </a:cubicBezTo>
                <a:lnTo>
                  <a:pt x="20795" y="14998"/>
                </a:lnTo>
                <a:cubicBezTo>
                  <a:pt x="21108" y="15135"/>
                  <a:pt x="21387" y="15523"/>
                  <a:pt x="21600" y="16080"/>
                </a:cubicBezTo>
                <a:lnTo>
                  <a:pt x="21600" y="17025"/>
                </a:lnTo>
                <a:cubicBezTo>
                  <a:pt x="21426" y="16316"/>
                  <a:pt x="21146" y="15800"/>
                  <a:pt x="20819" y="15614"/>
                </a:cubicBezTo>
                <a:cubicBezTo>
                  <a:pt x="20901" y="16721"/>
                  <a:pt x="21201" y="17629"/>
                  <a:pt x="21600" y="18026"/>
                </a:cubicBezTo>
                <a:lnTo>
                  <a:pt x="21600" y="18650"/>
                </a:lnTo>
                <a:cubicBezTo>
                  <a:pt x="21064" y="18210"/>
                  <a:pt x="20661" y="17006"/>
                  <a:pt x="20582" y="15535"/>
                </a:cubicBezTo>
                <a:cubicBezTo>
                  <a:pt x="20582" y="15535"/>
                  <a:pt x="20582" y="15535"/>
                  <a:pt x="20581" y="15535"/>
                </a:cubicBezTo>
                <a:lnTo>
                  <a:pt x="20580" y="15504"/>
                </a:lnTo>
                <a:cubicBezTo>
                  <a:pt x="20571" y="15362"/>
                  <a:pt x="20567" y="15217"/>
                  <a:pt x="20567" y="15070"/>
                </a:cubicBezTo>
                <a:cubicBezTo>
                  <a:pt x="20565" y="15044"/>
                  <a:pt x="20565" y="15017"/>
                  <a:pt x="20565" y="14991"/>
                </a:cubicBezTo>
                <a:lnTo>
                  <a:pt x="20566" y="14937"/>
                </a:lnTo>
                <a:lnTo>
                  <a:pt x="20567" y="14937"/>
                </a:lnTo>
                <a:close/>
                <a:moveTo>
                  <a:pt x="20542" y="14935"/>
                </a:moveTo>
                <a:lnTo>
                  <a:pt x="20542" y="14937"/>
                </a:lnTo>
                <a:lnTo>
                  <a:pt x="20543" y="14937"/>
                </a:lnTo>
                <a:lnTo>
                  <a:pt x="20544" y="14991"/>
                </a:lnTo>
                <a:cubicBezTo>
                  <a:pt x="20544" y="15017"/>
                  <a:pt x="20544" y="15044"/>
                  <a:pt x="20542" y="15070"/>
                </a:cubicBezTo>
                <a:cubicBezTo>
                  <a:pt x="20542" y="15217"/>
                  <a:pt x="20537" y="15362"/>
                  <a:pt x="20528" y="15504"/>
                </a:cubicBezTo>
                <a:lnTo>
                  <a:pt x="20528" y="15535"/>
                </a:lnTo>
                <a:cubicBezTo>
                  <a:pt x="20527" y="15535"/>
                  <a:pt x="20527" y="15535"/>
                  <a:pt x="20527" y="15535"/>
                </a:cubicBezTo>
                <a:cubicBezTo>
                  <a:pt x="20438" y="17189"/>
                  <a:pt x="19940" y="18505"/>
                  <a:pt x="19304" y="18784"/>
                </a:cubicBezTo>
                <a:lnTo>
                  <a:pt x="19304" y="18789"/>
                </a:lnTo>
                <a:cubicBezTo>
                  <a:pt x="19294" y="18794"/>
                  <a:pt x="19285" y="18798"/>
                  <a:pt x="19275" y="18796"/>
                </a:cubicBezTo>
                <a:cubicBezTo>
                  <a:pt x="19220" y="18822"/>
                  <a:pt x="19163" y="18836"/>
                  <a:pt x="19106" y="18839"/>
                </a:cubicBezTo>
                <a:lnTo>
                  <a:pt x="19076" y="18846"/>
                </a:lnTo>
                <a:lnTo>
                  <a:pt x="19076" y="18844"/>
                </a:lnTo>
                <a:lnTo>
                  <a:pt x="19075" y="18844"/>
                </a:lnTo>
                <a:cubicBezTo>
                  <a:pt x="19074" y="18827"/>
                  <a:pt x="19074" y="18809"/>
                  <a:pt x="19074" y="18791"/>
                </a:cubicBezTo>
                <a:cubicBezTo>
                  <a:pt x="19074" y="18764"/>
                  <a:pt x="19074" y="18737"/>
                  <a:pt x="19076" y="18711"/>
                </a:cubicBezTo>
                <a:cubicBezTo>
                  <a:pt x="19076" y="18564"/>
                  <a:pt x="19080" y="18419"/>
                  <a:pt x="19089" y="18278"/>
                </a:cubicBezTo>
                <a:lnTo>
                  <a:pt x="19090" y="18246"/>
                </a:lnTo>
                <a:cubicBezTo>
                  <a:pt x="19091" y="18246"/>
                  <a:pt x="19091" y="18246"/>
                  <a:pt x="19091" y="18246"/>
                </a:cubicBezTo>
                <a:cubicBezTo>
                  <a:pt x="19180" y="16592"/>
                  <a:pt x="19678" y="15276"/>
                  <a:pt x="20314" y="14998"/>
                </a:cubicBezTo>
                <a:lnTo>
                  <a:pt x="20314" y="14992"/>
                </a:lnTo>
                <a:cubicBezTo>
                  <a:pt x="20323" y="14987"/>
                  <a:pt x="20333" y="14983"/>
                  <a:pt x="20343" y="14985"/>
                </a:cubicBezTo>
                <a:cubicBezTo>
                  <a:pt x="20398" y="14959"/>
                  <a:pt x="20455" y="14945"/>
                  <a:pt x="20512" y="14942"/>
                </a:cubicBezTo>
                <a:close/>
                <a:moveTo>
                  <a:pt x="17569" y="14935"/>
                </a:moveTo>
                <a:lnTo>
                  <a:pt x="17599" y="14942"/>
                </a:lnTo>
                <a:cubicBezTo>
                  <a:pt x="17656" y="14945"/>
                  <a:pt x="17713" y="14959"/>
                  <a:pt x="17768" y="14985"/>
                </a:cubicBezTo>
                <a:cubicBezTo>
                  <a:pt x="17778" y="14983"/>
                  <a:pt x="17787" y="14987"/>
                  <a:pt x="17797" y="14992"/>
                </a:cubicBezTo>
                <a:lnTo>
                  <a:pt x="17797" y="14998"/>
                </a:lnTo>
                <a:cubicBezTo>
                  <a:pt x="18433" y="15276"/>
                  <a:pt x="18931" y="16592"/>
                  <a:pt x="19020" y="18246"/>
                </a:cubicBezTo>
                <a:cubicBezTo>
                  <a:pt x="19020" y="18246"/>
                  <a:pt x="19020" y="18246"/>
                  <a:pt x="19021" y="18246"/>
                </a:cubicBezTo>
                <a:lnTo>
                  <a:pt x="19022" y="18278"/>
                </a:lnTo>
                <a:cubicBezTo>
                  <a:pt x="19031" y="18419"/>
                  <a:pt x="19035" y="18564"/>
                  <a:pt x="19035" y="18711"/>
                </a:cubicBezTo>
                <a:cubicBezTo>
                  <a:pt x="19037" y="18737"/>
                  <a:pt x="19037" y="18764"/>
                  <a:pt x="19037" y="18791"/>
                </a:cubicBezTo>
                <a:cubicBezTo>
                  <a:pt x="19037" y="18809"/>
                  <a:pt x="19037" y="18827"/>
                  <a:pt x="19036" y="18844"/>
                </a:cubicBezTo>
                <a:lnTo>
                  <a:pt x="19035" y="18844"/>
                </a:lnTo>
                <a:lnTo>
                  <a:pt x="19035" y="18846"/>
                </a:lnTo>
                <a:lnTo>
                  <a:pt x="19005" y="18839"/>
                </a:lnTo>
                <a:cubicBezTo>
                  <a:pt x="18948" y="18836"/>
                  <a:pt x="18891" y="18822"/>
                  <a:pt x="18836" y="18796"/>
                </a:cubicBezTo>
                <a:cubicBezTo>
                  <a:pt x="18826" y="18798"/>
                  <a:pt x="18817" y="18794"/>
                  <a:pt x="18807" y="18789"/>
                </a:cubicBezTo>
                <a:lnTo>
                  <a:pt x="18807" y="18784"/>
                </a:lnTo>
                <a:cubicBezTo>
                  <a:pt x="18171" y="18505"/>
                  <a:pt x="17673" y="17189"/>
                  <a:pt x="17584" y="15535"/>
                </a:cubicBezTo>
                <a:cubicBezTo>
                  <a:pt x="17584" y="15535"/>
                  <a:pt x="17584" y="15535"/>
                  <a:pt x="17583" y="15535"/>
                </a:cubicBezTo>
                <a:lnTo>
                  <a:pt x="17582" y="15504"/>
                </a:lnTo>
                <a:cubicBezTo>
                  <a:pt x="17573" y="15362"/>
                  <a:pt x="17569" y="15217"/>
                  <a:pt x="17569" y="15070"/>
                </a:cubicBezTo>
                <a:cubicBezTo>
                  <a:pt x="17567" y="15044"/>
                  <a:pt x="17567" y="15017"/>
                  <a:pt x="17567" y="14991"/>
                </a:cubicBezTo>
                <a:lnTo>
                  <a:pt x="17568" y="14937"/>
                </a:lnTo>
                <a:lnTo>
                  <a:pt x="17569" y="14937"/>
                </a:lnTo>
                <a:close/>
                <a:moveTo>
                  <a:pt x="17544" y="14935"/>
                </a:moveTo>
                <a:lnTo>
                  <a:pt x="17544" y="14937"/>
                </a:lnTo>
                <a:lnTo>
                  <a:pt x="17545" y="14937"/>
                </a:lnTo>
                <a:lnTo>
                  <a:pt x="17546" y="14991"/>
                </a:lnTo>
                <a:cubicBezTo>
                  <a:pt x="17546" y="15017"/>
                  <a:pt x="17546" y="15044"/>
                  <a:pt x="17544" y="15070"/>
                </a:cubicBezTo>
                <a:cubicBezTo>
                  <a:pt x="17544" y="15217"/>
                  <a:pt x="17540" y="15362"/>
                  <a:pt x="17531" y="15504"/>
                </a:cubicBezTo>
                <a:lnTo>
                  <a:pt x="17530" y="15535"/>
                </a:lnTo>
                <a:cubicBezTo>
                  <a:pt x="17529" y="15535"/>
                  <a:pt x="17529" y="15535"/>
                  <a:pt x="17529" y="15535"/>
                </a:cubicBezTo>
                <a:cubicBezTo>
                  <a:pt x="17440" y="17189"/>
                  <a:pt x="16942" y="18505"/>
                  <a:pt x="16306" y="18784"/>
                </a:cubicBezTo>
                <a:lnTo>
                  <a:pt x="16306" y="18789"/>
                </a:lnTo>
                <a:cubicBezTo>
                  <a:pt x="16296" y="18794"/>
                  <a:pt x="16287" y="18798"/>
                  <a:pt x="16277" y="18796"/>
                </a:cubicBezTo>
                <a:cubicBezTo>
                  <a:pt x="16222" y="18822"/>
                  <a:pt x="16165" y="18836"/>
                  <a:pt x="16108" y="18839"/>
                </a:cubicBezTo>
                <a:lnTo>
                  <a:pt x="16078" y="18846"/>
                </a:lnTo>
                <a:lnTo>
                  <a:pt x="16078" y="18844"/>
                </a:lnTo>
                <a:lnTo>
                  <a:pt x="16077" y="18844"/>
                </a:lnTo>
                <a:cubicBezTo>
                  <a:pt x="16076" y="18827"/>
                  <a:pt x="16076" y="18809"/>
                  <a:pt x="16076" y="18791"/>
                </a:cubicBezTo>
                <a:cubicBezTo>
                  <a:pt x="16076" y="18764"/>
                  <a:pt x="16076" y="18737"/>
                  <a:pt x="16078" y="18711"/>
                </a:cubicBezTo>
                <a:cubicBezTo>
                  <a:pt x="16078" y="18564"/>
                  <a:pt x="16082" y="18419"/>
                  <a:pt x="16091" y="18278"/>
                </a:cubicBezTo>
                <a:lnTo>
                  <a:pt x="16092" y="18246"/>
                </a:lnTo>
                <a:cubicBezTo>
                  <a:pt x="16093" y="18246"/>
                  <a:pt x="16093" y="18246"/>
                  <a:pt x="16093" y="18246"/>
                </a:cubicBezTo>
                <a:cubicBezTo>
                  <a:pt x="16182" y="16592"/>
                  <a:pt x="16680" y="15276"/>
                  <a:pt x="17316" y="14998"/>
                </a:cubicBezTo>
                <a:lnTo>
                  <a:pt x="17316" y="14992"/>
                </a:lnTo>
                <a:cubicBezTo>
                  <a:pt x="17326" y="14987"/>
                  <a:pt x="17335" y="14983"/>
                  <a:pt x="17345" y="14985"/>
                </a:cubicBezTo>
                <a:cubicBezTo>
                  <a:pt x="17400" y="14959"/>
                  <a:pt x="17457" y="14945"/>
                  <a:pt x="17514" y="14942"/>
                </a:cubicBezTo>
                <a:close/>
                <a:moveTo>
                  <a:pt x="14571" y="14935"/>
                </a:moveTo>
                <a:lnTo>
                  <a:pt x="14601" y="14942"/>
                </a:lnTo>
                <a:cubicBezTo>
                  <a:pt x="14658" y="14945"/>
                  <a:pt x="14715" y="14959"/>
                  <a:pt x="14770" y="14985"/>
                </a:cubicBezTo>
                <a:cubicBezTo>
                  <a:pt x="14780" y="14983"/>
                  <a:pt x="14790" y="14987"/>
                  <a:pt x="14799" y="14992"/>
                </a:cubicBezTo>
                <a:lnTo>
                  <a:pt x="14799" y="14998"/>
                </a:lnTo>
                <a:cubicBezTo>
                  <a:pt x="15435" y="15276"/>
                  <a:pt x="15933" y="16592"/>
                  <a:pt x="16022" y="18246"/>
                </a:cubicBezTo>
                <a:cubicBezTo>
                  <a:pt x="16022" y="18246"/>
                  <a:pt x="16022" y="18246"/>
                  <a:pt x="16023" y="18246"/>
                </a:cubicBezTo>
                <a:lnTo>
                  <a:pt x="16024" y="18278"/>
                </a:lnTo>
                <a:cubicBezTo>
                  <a:pt x="16033" y="18419"/>
                  <a:pt x="16037" y="18564"/>
                  <a:pt x="16037" y="18711"/>
                </a:cubicBezTo>
                <a:cubicBezTo>
                  <a:pt x="16039" y="18737"/>
                  <a:pt x="16039" y="18764"/>
                  <a:pt x="16039" y="18791"/>
                </a:cubicBezTo>
                <a:cubicBezTo>
                  <a:pt x="16039" y="18809"/>
                  <a:pt x="16039" y="18827"/>
                  <a:pt x="16038" y="18844"/>
                </a:cubicBezTo>
                <a:lnTo>
                  <a:pt x="16037" y="18844"/>
                </a:lnTo>
                <a:lnTo>
                  <a:pt x="16037" y="18846"/>
                </a:lnTo>
                <a:lnTo>
                  <a:pt x="16007" y="18839"/>
                </a:lnTo>
                <a:cubicBezTo>
                  <a:pt x="15950" y="18836"/>
                  <a:pt x="15893" y="18822"/>
                  <a:pt x="15838" y="18796"/>
                </a:cubicBezTo>
                <a:cubicBezTo>
                  <a:pt x="15828" y="18798"/>
                  <a:pt x="15819" y="18794"/>
                  <a:pt x="15809" y="18789"/>
                </a:cubicBezTo>
                <a:lnTo>
                  <a:pt x="15809" y="18784"/>
                </a:lnTo>
                <a:cubicBezTo>
                  <a:pt x="15173" y="18505"/>
                  <a:pt x="14675" y="17189"/>
                  <a:pt x="14586" y="15535"/>
                </a:cubicBezTo>
                <a:cubicBezTo>
                  <a:pt x="14586" y="15535"/>
                  <a:pt x="14586" y="15535"/>
                  <a:pt x="14585" y="15535"/>
                </a:cubicBezTo>
                <a:lnTo>
                  <a:pt x="14584" y="15504"/>
                </a:lnTo>
                <a:cubicBezTo>
                  <a:pt x="14576" y="15362"/>
                  <a:pt x="14571" y="15217"/>
                  <a:pt x="14571" y="15070"/>
                </a:cubicBezTo>
                <a:cubicBezTo>
                  <a:pt x="14569" y="15044"/>
                  <a:pt x="14569" y="15017"/>
                  <a:pt x="14569" y="14991"/>
                </a:cubicBezTo>
                <a:lnTo>
                  <a:pt x="14570" y="14937"/>
                </a:lnTo>
                <a:lnTo>
                  <a:pt x="14571" y="14937"/>
                </a:lnTo>
                <a:close/>
                <a:moveTo>
                  <a:pt x="14546" y="14935"/>
                </a:moveTo>
                <a:lnTo>
                  <a:pt x="14546" y="14937"/>
                </a:lnTo>
                <a:lnTo>
                  <a:pt x="14547" y="14937"/>
                </a:lnTo>
                <a:lnTo>
                  <a:pt x="14548" y="14991"/>
                </a:lnTo>
                <a:cubicBezTo>
                  <a:pt x="14548" y="15017"/>
                  <a:pt x="14548" y="15044"/>
                  <a:pt x="14546" y="15070"/>
                </a:cubicBezTo>
                <a:cubicBezTo>
                  <a:pt x="14546" y="15217"/>
                  <a:pt x="14542" y="15362"/>
                  <a:pt x="14533" y="15504"/>
                </a:cubicBezTo>
                <a:lnTo>
                  <a:pt x="14532" y="15535"/>
                </a:lnTo>
                <a:cubicBezTo>
                  <a:pt x="14531" y="15535"/>
                  <a:pt x="14531" y="15535"/>
                  <a:pt x="14531" y="15535"/>
                </a:cubicBezTo>
                <a:cubicBezTo>
                  <a:pt x="14442" y="17189"/>
                  <a:pt x="13944" y="18505"/>
                  <a:pt x="13308" y="18784"/>
                </a:cubicBezTo>
                <a:lnTo>
                  <a:pt x="13308" y="18789"/>
                </a:lnTo>
                <a:cubicBezTo>
                  <a:pt x="13298" y="18794"/>
                  <a:pt x="13289" y="18798"/>
                  <a:pt x="13279" y="18796"/>
                </a:cubicBezTo>
                <a:cubicBezTo>
                  <a:pt x="13224" y="18822"/>
                  <a:pt x="13167" y="18836"/>
                  <a:pt x="13110" y="18839"/>
                </a:cubicBezTo>
                <a:lnTo>
                  <a:pt x="13080" y="18846"/>
                </a:lnTo>
                <a:lnTo>
                  <a:pt x="13080" y="18844"/>
                </a:lnTo>
                <a:lnTo>
                  <a:pt x="13079" y="18844"/>
                </a:lnTo>
                <a:cubicBezTo>
                  <a:pt x="13078" y="18827"/>
                  <a:pt x="13078" y="18809"/>
                  <a:pt x="13078" y="18791"/>
                </a:cubicBezTo>
                <a:cubicBezTo>
                  <a:pt x="13078" y="18764"/>
                  <a:pt x="13078" y="18737"/>
                  <a:pt x="13080" y="18711"/>
                </a:cubicBezTo>
                <a:cubicBezTo>
                  <a:pt x="13080" y="18564"/>
                  <a:pt x="13084" y="18419"/>
                  <a:pt x="13093" y="18278"/>
                </a:cubicBezTo>
                <a:lnTo>
                  <a:pt x="13094" y="18246"/>
                </a:lnTo>
                <a:cubicBezTo>
                  <a:pt x="13095" y="18246"/>
                  <a:pt x="13095" y="18246"/>
                  <a:pt x="13095" y="18246"/>
                </a:cubicBezTo>
                <a:cubicBezTo>
                  <a:pt x="13184" y="16592"/>
                  <a:pt x="13682" y="15276"/>
                  <a:pt x="14318" y="14998"/>
                </a:cubicBezTo>
                <a:lnTo>
                  <a:pt x="14318" y="14992"/>
                </a:lnTo>
                <a:cubicBezTo>
                  <a:pt x="14328" y="14987"/>
                  <a:pt x="14337" y="14983"/>
                  <a:pt x="14347" y="14985"/>
                </a:cubicBezTo>
                <a:cubicBezTo>
                  <a:pt x="14402" y="14959"/>
                  <a:pt x="14459" y="14945"/>
                  <a:pt x="14516" y="14942"/>
                </a:cubicBezTo>
                <a:close/>
                <a:moveTo>
                  <a:pt x="11573" y="14935"/>
                </a:moveTo>
                <a:lnTo>
                  <a:pt x="11603" y="14942"/>
                </a:lnTo>
                <a:cubicBezTo>
                  <a:pt x="11661" y="14945"/>
                  <a:pt x="11717" y="14959"/>
                  <a:pt x="11772" y="14985"/>
                </a:cubicBezTo>
                <a:cubicBezTo>
                  <a:pt x="11782" y="14983"/>
                  <a:pt x="11792" y="14987"/>
                  <a:pt x="11801" y="14992"/>
                </a:cubicBezTo>
                <a:lnTo>
                  <a:pt x="11801" y="14998"/>
                </a:lnTo>
                <a:cubicBezTo>
                  <a:pt x="12437" y="15276"/>
                  <a:pt x="12935" y="16592"/>
                  <a:pt x="13024" y="18246"/>
                </a:cubicBezTo>
                <a:cubicBezTo>
                  <a:pt x="13024" y="18246"/>
                  <a:pt x="13025" y="18246"/>
                  <a:pt x="13025" y="18246"/>
                </a:cubicBezTo>
                <a:lnTo>
                  <a:pt x="13026" y="18278"/>
                </a:lnTo>
                <a:cubicBezTo>
                  <a:pt x="13035" y="18419"/>
                  <a:pt x="13039" y="18564"/>
                  <a:pt x="13039" y="18711"/>
                </a:cubicBezTo>
                <a:cubicBezTo>
                  <a:pt x="13041" y="18737"/>
                  <a:pt x="13041" y="18764"/>
                  <a:pt x="13041" y="18791"/>
                </a:cubicBezTo>
                <a:cubicBezTo>
                  <a:pt x="13041" y="18809"/>
                  <a:pt x="13041" y="18827"/>
                  <a:pt x="13040" y="18844"/>
                </a:cubicBezTo>
                <a:lnTo>
                  <a:pt x="13040" y="18844"/>
                </a:lnTo>
                <a:lnTo>
                  <a:pt x="13039" y="18846"/>
                </a:lnTo>
                <a:lnTo>
                  <a:pt x="13009" y="18839"/>
                </a:lnTo>
                <a:cubicBezTo>
                  <a:pt x="12952" y="18836"/>
                  <a:pt x="12895" y="18822"/>
                  <a:pt x="12840" y="18796"/>
                </a:cubicBezTo>
                <a:cubicBezTo>
                  <a:pt x="12830" y="18798"/>
                  <a:pt x="12821" y="18794"/>
                  <a:pt x="12811" y="18789"/>
                </a:cubicBezTo>
                <a:lnTo>
                  <a:pt x="12811" y="18784"/>
                </a:lnTo>
                <a:cubicBezTo>
                  <a:pt x="12175" y="18505"/>
                  <a:pt x="11677" y="17189"/>
                  <a:pt x="11588" y="15535"/>
                </a:cubicBezTo>
                <a:cubicBezTo>
                  <a:pt x="11588" y="15535"/>
                  <a:pt x="11588" y="15535"/>
                  <a:pt x="11588" y="15535"/>
                </a:cubicBezTo>
                <a:lnTo>
                  <a:pt x="11587" y="15504"/>
                </a:lnTo>
                <a:cubicBezTo>
                  <a:pt x="11578" y="15362"/>
                  <a:pt x="11573" y="15217"/>
                  <a:pt x="11573" y="15070"/>
                </a:cubicBezTo>
                <a:cubicBezTo>
                  <a:pt x="11571" y="15044"/>
                  <a:pt x="11571" y="15017"/>
                  <a:pt x="11571" y="14991"/>
                </a:cubicBezTo>
                <a:lnTo>
                  <a:pt x="11572" y="14937"/>
                </a:lnTo>
                <a:lnTo>
                  <a:pt x="11573" y="14937"/>
                </a:lnTo>
                <a:close/>
                <a:moveTo>
                  <a:pt x="11548" y="14935"/>
                </a:moveTo>
                <a:lnTo>
                  <a:pt x="11549" y="14937"/>
                </a:lnTo>
                <a:lnTo>
                  <a:pt x="11549" y="14937"/>
                </a:lnTo>
                <a:lnTo>
                  <a:pt x="11550" y="14991"/>
                </a:lnTo>
                <a:cubicBezTo>
                  <a:pt x="11550" y="15017"/>
                  <a:pt x="11550" y="15044"/>
                  <a:pt x="11548" y="15070"/>
                </a:cubicBezTo>
                <a:cubicBezTo>
                  <a:pt x="11548" y="15217"/>
                  <a:pt x="11544" y="15362"/>
                  <a:pt x="11535" y="15504"/>
                </a:cubicBezTo>
                <a:lnTo>
                  <a:pt x="11534" y="15535"/>
                </a:lnTo>
                <a:cubicBezTo>
                  <a:pt x="11534" y="15535"/>
                  <a:pt x="11533" y="15535"/>
                  <a:pt x="11533" y="15535"/>
                </a:cubicBezTo>
                <a:cubicBezTo>
                  <a:pt x="11444" y="17189"/>
                  <a:pt x="10946" y="18505"/>
                  <a:pt x="10310" y="18784"/>
                </a:cubicBezTo>
                <a:lnTo>
                  <a:pt x="10310" y="18789"/>
                </a:lnTo>
                <a:cubicBezTo>
                  <a:pt x="10301" y="18794"/>
                  <a:pt x="10291" y="18798"/>
                  <a:pt x="10281" y="18796"/>
                </a:cubicBezTo>
                <a:cubicBezTo>
                  <a:pt x="10226" y="18822"/>
                  <a:pt x="10170" y="18836"/>
                  <a:pt x="10112" y="18839"/>
                </a:cubicBezTo>
                <a:lnTo>
                  <a:pt x="10082" y="18846"/>
                </a:lnTo>
                <a:lnTo>
                  <a:pt x="10082" y="18844"/>
                </a:lnTo>
                <a:lnTo>
                  <a:pt x="10081" y="18844"/>
                </a:lnTo>
                <a:cubicBezTo>
                  <a:pt x="10080" y="18827"/>
                  <a:pt x="10080" y="18809"/>
                  <a:pt x="10080" y="18791"/>
                </a:cubicBezTo>
                <a:cubicBezTo>
                  <a:pt x="10080" y="18764"/>
                  <a:pt x="10080" y="18737"/>
                  <a:pt x="10082" y="18711"/>
                </a:cubicBezTo>
                <a:cubicBezTo>
                  <a:pt x="10082" y="18564"/>
                  <a:pt x="10087" y="18419"/>
                  <a:pt x="10096" y="18278"/>
                </a:cubicBezTo>
                <a:lnTo>
                  <a:pt x="10096" y="18246"/>
                </a:lnTo>
                <a:cubicBezTo>
                  <a:pt x="10097" y="18246"/>
                  <a:pt x="10097" y="18246"/>
                  <a:pt x="10097" y="18246"/>
                </a:cubicBezTo>
                <a:cubicBezTo>
                  <a:pt x="10186" y="16592"/>
                  <a:pt x="10684" y="15276"/>
                  <a:pt x="11320" y="14998"/>
                </a:cubicBezTo>
                <a:lnTo>
                  <a:pt x="11320" y="14992"/>
                </a:lnTo>
                <a:cubicBezTo>
                  <a:pt x="11330" y="14987"/>
                  <a:pt x="11339" y="14983"/>
                  <a:pt x="11349" y="14985"/>
                </a:cubicBezTo>
                <a:cubicBezTo>
                  <a:pt x="11404" y="14959"/>
                  <a:pt x="11461" y="14945"/>
                  <a:pt x="11518" y="14942"/>
                </a:cubicBezTo>
                <a:close/>
                <a:moveTo>
                  <a:pt x="8575" y="14935"/>
                </a:moveTo>
                <a:lnTo>
                  <a:pt x="8605" y="14942"/>
                </a:lnTo>
                <a:cubicBezTo>
                  <a:pt x="8663" y="14945"/>
                  <a:pt x="8719" y="14959"/>
                  <a:pt x="8774" y="14985"/>
                </a:cubicBezTo>
                <a:cubicBezTo>
                  <a:pt x="8784" y="14983"/>
                  <a:pt x="8794" y="14987"/>
                  <a:pt x="8803" y="14992"/>
                </a:cubicBezTo>
                <a:lnTo>
                  <a:pt x="8803" y="14998"/>
                </a:lnTo>
                <a:cubicBezTo>
                  <a:pt x="9439" y="15276"/>
                  <a:pt x="9937" y="16592"/>
                  <a:pt x="10026" y="18246"/>
                </a:cubicBezTo>
                <a:cubicBezTo>
                  <a:pt x="10026" y="18246"/>
                  <a:pt x="10027" y="18246"/>
                  <a:pt x="10027" y="18246"/>
                </a:cubicBezTo>
                <a:lnTo>
                  <a:pt x="10028" y="18278"/>
                </a:lnTo>
                <a:cubicBezTo>
                  <a:pt x="10037" y="18419"/>
                  <a:pt x="10041" y="18564"/>
                  <a:pt x="10041" y="18711"/>
                </a:cubicBezTo>
                <a:cubicBezTo>
                  <a:pt x="10043" y="18737"/>
                  <a:pt x="10044" y="18764"/>
                  <a:pt x="10044" y="18791"/>
                </a:cubicBezTo>
                <a:cubicBezTo>
                  <a:pt x="10044" y="18809"/>
                  <a:pt x="10043" y="18827"/>
                  <a:pt x="10042" y="18844"/>
                </a:cubicBezTo>
                <a:lnTo>
                  <a:pt x="10042" y="18844"/>
                </a:lnTo>
                <a:lnTo>
                  <a:pt x="10042" y="18846"/>
                </a:lnTo>
                <a:lnTo>
                  <a:pt x="10011" y="18839"/>
                </a:lnTo>
                <a:cubicBezTo>
                  <a:pt x="9954" y="18836"/>
                  <a:pt x="9897" y="18822"/>
                  <a:pt x="9842" y="18796"/>
                </a:cubicBezTo>
                <a:cubicBezTo>
                  <a:pt x="9832" y="18798"/>
                  <a:pt x="9823" y="18794"/>
                  <a:pt x="9813" y="18789"/>
                </a:cubicBezTo>
                <a:lnTo>
                  <a:pt x="9813" y="18784"/>
                </a:lnTo>
                <a:cubicBezTo>
                  <a:pt x="9177" y="18505"/>
                  <a:pt x="8680" y="17189"/>
                  <a:pt x="8591" y="15535"/>
                </a:cubicBezTo>
                <a:cubicBezTo>
                  <a:pt x="8590" y="15535"/>
                  <a:pt x="8590" y="15535"/>
                  <a:pt x="8590" y="15535"/>
                </a:cubicBezTo>
                <a:lnTo>
                  <a:pt x="8589" y="15504"/>
                </a:lnTo>
                <a:cubicBezTo>
                  <a:pt x="8580" y="15362"/>
                  <a:pt x="8575" y="15217"/>
                  <a:pt x="8575" y="15070"/>
                </a:cubicBezTo>
                <a:cubicBezTo>
                  <a:pt x="8573" y="15044"/>
                  <a:pt x="8573" y="15017"/>
                  <a:pt x="8573" y="14991"/>
                </a:cubicBezTo>
                <a:lnTo>
                  <a:pt x="8574" y="14937"/>
                </a:lnTo>
                <a:lnTo>
                  <a:pt x="8575" y="14937"/>
                </a:lnTo>
                <a:close/>
                <a:moveTo>
                  <a:pt x="8551" y="14935"/>
                </a:moveTo>
                <a:lnTo>
                  <a:pt x="8551" y="14937"/>
                </a:lnTo>
                <a:lnTo>
                  <a:pt x="8551" y="14937"/>
                </a:lnTo>
                <a:lnTo>
                  <a:pt x="8553" y="14991"/>
                </a:lnTo>
                <a:cubicBezTo>
                  <a:pt x="8553" y="15017"/>
                  <a:pt x="8552" y="15044"/>
                  <a:pt x="8550" y="15070"/>
                </a:cubicBezTo>
                <a:cubicBezTo>
                  <a:pt x="8550" y="15217"/>
                  <a:pt x="8546" y="15362"/>
                  <a:pt x="8537" y="15504"/>
                </a:cubicBezTo>
                <a:lnTo>
                  <a:pt x="8536" y="15535"/>
                </a:lnTo>
                <a:cubicBezTo>
                  <a:pt x="8536" y="15535"/>
                  <a:pt x="8535" y="15535"/>
                  <a:pt x="8535" y="15535"/>
                </a:cubicBezTo>
                <a:cubicBezTo>
                  <a:pt x="8446" y="17189"/>
                  <a:pt x="7948" y="18505"/>
                  <a:pt x="7312" y="18784"/>
                </a:cubicBezTo>
                <a:lnTo>
                  <a:pt x="7312" y="18789"/>
                </a:lnTo>
                <a:cubicBezTo>
                  <a:pt x="7303" y="18794"/>
                  <a:pt x="7293" y="18798"/>
                  <a:pt x="7283" y="18796"/>
                </a:cubicBezTo>
                <a:cubicBezTo>
                  <a:pt x="7228" y="18822"/>
                  <a:pt x="7172" y="18836"/>
                  <a:pt x="7114" y="18839"/>
                </a:cubicBezTo>
                <a:lnTo>
                  <a:pt x="7084" y="18846"/>
                </a:lnTo>
                <a:lnTo>
                  <a:pt x="7084" y="18844"/>
                </a:lnTo>
                <a:lnTo>
                  <a:pt x="7083" y="18844"/>
                </a:lnTo>
                <a:cubicBezTo>
                  <a:pt x="7082" y="18827"/>
                  <a:pt x="7082" y="18809"/>
                  <a:pt x="7082" y="18791"/>
                </a:cubicBezTo>
                <a:cubicBezTo>
                  <a:pt x="7082" y="18764"/>
                  <a:pt x="7082" y="18737"/>
                  <a:pt x="7084" y="18711"/>
                </a:cubicBezTo>
                <a:cubicBezTo>
                  <a:pt x="7084" y="18564"/>
                  <a:pt x="7089" y="18419"/>
                  <a:pt x="7098" y="18278"/>
                </a:cubicBezTo>
                <a:lnTo>
                  <a:pt x="7099" y="18246"/>
                </a:lnTo>
                <a:cubicBezTo>
                  <a:pt x="7099" y="18246"/>
                  <a:pt x="7099" y="18246"/>
                  <a:pt x="7099" y="18246"/>
                </a:cubicBezTo>
                <a:cubicBezTo>
                  <a:pt x="7189" y="16592"/>
                  <a:pt x="7686" y="15276"/>
                  <a:pt x="8322" y="14998"/>
                </a:cubicBezTo>
                <a:lnTo>
                  <a:pt x="8322" y="14992"/>
                </a:lnTo>
                <a:cubicBezTo>
                  <a:pt x="8332" y="14987"/>
                  <a:pt x="8341" y="14983"/>
                  <a:pt x="8351" y="14985"/>
                </a:cubicBezTo>
                <a:cubicBezTo>
                  <a:pt x="8406" y="14959"/>
                  <a:pt x="8463" y="14945"/>
                  <a:pt x="8520" y="14942"/>
                </a:cubicBezTo>
                <a:close/>
                <a:moveTo>
                  <a:pt x="5577" y="14935"/>
                </a:moveTo>
                <a:lnTo>
                  <a:pt x="5607" y="14942"/>
                </a:lnTo>
                <a:cubicBezTo>
                  <a:pt x="5665" y="14945"/>
                  <a:pt x="5721" y="14959"/>
                  <a:pt x="5776" y="14985"/>
                </a:cubicBezTo>
                <a:cubicBezTo>
                  <a:pt x="5786" y="14983"/>
                  <a:pt x="5796" y="14987"/>
                  <a:pt x="5805" y="14992"/>
                </a:cubicBezTo>
                <a:lnTo>
                  <a:pt x="5805" y="14998"/>
                </a:lnTo>
                <a:cubicBezTo>
                  <a:pt x="6441" y="15276"/>
                  <a:pt x="6939" y="16592"/>
                  <a:pt x="7028" y="18246"/>
                </a:cubicBezTo>
                <a:cubicBezTo>
                  <a:pt x="7028" y="18246"/>
                  <a:pt x="7029" y="18246"/>
                  <a:pt x="7029" y="18246"/>
                </a:cubicBezTo>
                <a:lnTo>
                  <a:pt x="7030" y="18278"/>
                </a:lnTo>
                <a:cubicBezTo>
                  <a:pt x="7039" y="18419"/>
                  <a:pt x="7043" y="18564"/>
                  <a:pt x="7043" y="18711"/>
                </a:cubicBezTo>
                <a:cubicBezTo>
                  <a:pt x="7046" y="18737"/>
                  <a:pt x="7046" y="18764"/>
                  <a:pt x="7046" y="18791"/>
                </a:cubicBezTo>
                <a:cubicBezTo>
                  <a:pt x="7046" y="18809"/>
                  <a:pt x="7046" y="18827"/>
                  <a:pt x="7045" y="18844"/>
                </a:cubicBezTo>
                <a:lnTo>
                  <a:pt x="7044" y="18844"/>
                </a:lnTo>
                <a:lnTo>
                  <a:pt x="7044" y="18846"/>
                </a:lnTo>
                <a:lnTo>
                  <a:pt x="7013" y="18839"/>
                </a:lnTo>
                <a:cubicBezTo>
                  <a:pt x="6956" y="18836"/>
                  <a:pt x="6899" y="18822"/>
                  <a:pt x="6844" y="18796"/>
                </a:cubicBezTo>
                <a:cubicBezTo>
                  <a:pt x="6834" y="18798"/>
                  <a:pt x="6825" y="18794"/>
                  <a:pt x="6816" y="18789"/>
                </a:cubicBezTo>
                <a:lnTo>
                  <a:pt x="6815" y="18784"/>
                </a:lnTo>
                <a:cubicBezTo>
                  <a:pt x="6180" y="18505"/>
                  <a:pt x="5682" y="17189"/>
                  <a:pt x="5593" y="15535"/>
                </a:cubicBezTo>
                <a:cubicBezTo>
                  <a:pt x="5592" y="15535"/>
                  <a:pt x="5592" y="15535"/>
                  <a:pt x="5592" y="15535"/>
                </a:cubicBezTo>
                <a:lnTo>
                  <a:pt x="5591" y="15504"/>
                </a:lnTo>
                <a:cubicBezTo>
                  <a:pt x="5582" y="15362"/>
                  <a:pt x="5577" y="15217"/>
                  <a:pt x="5578" y="15070"/>
                </a:cubicBezTo>
                <a:cubicBezTo>
                  <a:pt x="5575" y="15044"/>
                  <a:pt x="5575" y="15017"/>
                  <a:pt x="5575" y="14991"/>
                </a:cubicBezTo>
                <a:lnTo>
                  <a:pt x="5576" y="14937"/>
                </a:lnTo>
                <a:lnTo>
                  <a:pt x="5577" y="14937"/>
                </a:lnTo>
                <a:close/>
                <a:moveTo>
                  <a:pt x="5553" y="14935"/>
                </a:moveTo>
                <a:lnTo>
                  <a:pt x="5553" y="14937"/>
                </a:lnTo>
                <a:lnTo>
                  <a:pt x="5554" y="14937"/>
                </a:lnTo>
                <a:lnTo>
                  <a:pt x="5555" y="14991"/>
                </a:lnTo>
                <a:cubicBezTo>
                  <a:pt x="5555" y="15017"/>
                  <a:pt x="5555" y="15044"/>
                  <a:pt x="5552" y="15070"/>
                </a:cubicBezTo>
                <a:cubicBezTo>
                  <a:pt x="5552" y="15217"/>
                  <a:pt x="5548" y="15362"/>
                  <a:pt x="5539" y="15504"/>
                </a:cubicBezTo>
                <a:lnTo>
                  <a:pt x="5538" y="15535"/>
                </a:lnTo>
                <a:cubicBezTo>
                  <a:pt x="5538" y="15535"/>
                  <a:pt x="5537" y="15535"/>
                  <a:pt x="5537" y="15535"/>
                </a:cubicBezTo>
                <a:cubicBezTo>
                  <a:pt x="5448" y="17189"/>
                  <a:pt x="4950" y="18505"/>
                  <a:pt x="4314" y="18784"/>
                </a:cubicBezTo>
                <a:lnTo>
                  <a:pt x="4314" y="18789"/>
                </a:lnTo>
                <a:cubicBezTo>
                  <a:pt x="4305" y="18794"/>
                  <a:pt x="4295" y="18798"/>
                  <a:pt x="4285" y="18796"/>
                </a:cubicBezTo>
                <a:cubicBezTo>
                  <a:pt x="4230" y="18822"/>
                  <a:pt x="4174" y="18836"/>
                  <a:pt x="4116" y="18839"/>
                </a:cubicBezTo>
                <a:lnTo>
                  <a:pt x="4086" y="18846"/>
                </a:lnTo>
                <a:lnTo>
                  <a:pt x="4086" y="18844"/>
                </a:lnTo>
                <a:lnTo>
                  <a:pt x="4085" y="18844"/>
                </a:lnTo>
                <a:cubicBezTo>
                  <a:pt x="4084" y="18827"/>
                  <a:pt x="4084" y="18809"/>
                  <a:pt x="4084" y="18791"/>
                </a:cubicBezTo>
                <a:cubicBezTo>
                  <a:pt x="4084" y="18764"/>
                  <a:pt x="4084" y="18737"/>
                  <a:pt x="4087" y="18711"/>
                </a:cubicBezTo>
                <a:cubicBezTo>
                  <a:pt x="4086" y="18564"/>
                  <a:pt x="4091" y="18419"/>
                  <a:pt x="4100" y="18278"/>
                </a:cubicBezTo>
                <a:lnTo>
                  <a:pt x="4101" y="18246"/>
                </a:lnTo>
                <a:cubicBezTo>
                  <a:pt x="4101" y="18246"/>
                  <a:pt x="4101" y="18246"/>
                  <a:pt x="4102" y="18246"/>
                </a:cubicBezTo>
                <a:cubicBezTo>
                  <a:pt x="4191" y="16592"/>
                  <a:pt x="4689" y="15276"/>
                  <a:pt x="5324" y="14998"/>
                </a:cubicBezTo>
                <a:lnTo>
                  <a:pt x="5325" y="14992"/>
                </a:lnTo>
                <a:cubicBezTo>
                  <a:pt x="5334" y="14987"/>
                  <a:pt x="5343" y="14983"/>
                  <a:pt x="5353" y="14985"/>
                </a:cubicBezTo>
                <a:cubicBezTo>
                  <a:pt x="5408" y="14959"/>
                  <a:pt x="5465" y="14945"/>
                  <a:pt x="5522" y="14942"/>
                </a:cubicBezTo>
                <a:close/>
                <a:moveTo>
                  <a:pt x="2579" y="14935"/>
                </a:moveTo>
                <a:lnTo>
                  <a:pt x="2609" y="14942"/>
                </a:lnTo>
                <a:cubicBezTo>
                  <a:pt x="2667" y="14945"/>
                  <a:pt x="2723" y="14959"/>
                  <a:pt x="2779" y="14985"/>
                </a:cubicBezTo>
                <a:cubicBezTo>
                  <a:pt x="2788" y="14983"/>
                  <a:pt x="2798" y="14987"/>
                  <a:pt x="2807" y="14992"/>
                </a:cubicBezTo>
                <a:lnTo>
                  <a:pt x="2807" y="14998"/>
                </a:lnTo>
                <a:cubicBezTo>
                  <a:pt x="3443" y="15276"/>
                  <a:pt x="3941" y="16592"/>
                  <a:pt x="4030" y="18246"/>
                </a:cubicBezTo>
                <a:cubicBezTo>
                  <a:pt x="4031" y="18246"/>
                  <a:pt x="4031" y="18246"/>
                  <a:pt x="4031" y="18246"/>
                </a:cubicBezTo>
                <a:lnTo>
                  <a:pt x="4032" y="18278"/>
                </a:lnTo>
                <a:cubicBezTo>
                  <a:pt x="4041" y="18419"/>
                  <a:pt x="4045" y="18564"/>
                  <a:pt x="4045" y="18711"/>
                </a:cubicBezTo>
                <a:cubicBezTo>
                  <a:pt x="4048" y="18737"/>
                  <a:pt x="4048" y="18764"/>
                  <a:pt x="4048" y="18791"/>
                </a:cubicBezTo>
                <a:cubicBezTo>
                  <a:pt x="4048" y="18809"/>
                  <a:pt x="4048" y="18827"/>
                  <a:pt x="4047" y="18844"/>
                </a:cubicBezTo>
                <a:lnTo>
                  <a:pt x="4046" y="18844"/>
                </a:lnTo>
                <a:lnTo>
                  <a:pt x="4046" y="18846"/>
                </a:lnTo>
                <a:lnTo>
                  <a:pt x="4015" y="18839"/>
                </a:lnTo>
                <a:cubicBezTo>
                  <a:pt x="3958" y="18836"/>
                  <a:pt x="3902" y="18822"/>
                  <a:pt x="3846" y="18796"/>
                </a:cubicBezTo>
                <a:cubicBezTo>
                  <a:pt x="3836" y="18798"/>
                  <a:pt x="3827" y="18794"/>
                  <a:pt x="3818" y="18789"/>
                </a:cubicBezTo>
                <a:lnTo>
                  <a:pt x="3817" y="18784"/>
                </a:lnTo>
                <a:cubicBezTo>
                  <a:pt x="3182" y="18505"/>
                  <a:pt x="2684" y="17189"/>
                  <a:pt x="2595" y="15535"/>
                </a:cubicBezTo>
                <a:cubicBezTo>
                  <a:pt x="2594" y="15535"/>
                  <a:pt x="2594" y="15535"/>
                  <a:pt x="2594" y="15535"/>
                </a:cubicBezTo>
                <a:lnTo>
                  <a:pt x="2593" y="15504"/>
                </a:lnTo>
                <a:cubicBezTo>
                  <a:pt x="2584" y="15362"/>
                  <a:pt x="2580" y="15217"/>
                  <a:pt x="2580" y="15070"/>
                </a:cubicBezTo>
                <a:cubicBezTo>
                  <a:pt x="2577" y="15044"/>
                  <a:pt x="2577" y="15017"/>
                  <a:pt x="2577" y="14991"/>
                </a:cubicBezTo>
                <a:lnTo>
                  <a:pt x="2578" y="14937"/>
                </a:lnTo>
                <a:lnTo>
                  <a:pt x="2579" y="14937"/>
                </a:lnTo>
                <a:close/>
                <a:moveTo>
                  <a:pt x="2555" y="14935"/>
                </a:moveTo>
                <a:lnTo>
                  <a:pt x="2555" y="14937"/>
                </a:lnTo>
                <a:lnTo>
                  <a:pt x="2556" y="14937"/>
                </a:lnTo>
                <a:lnTo>
                  <a:pt x="2557" y="14991"/>
                </a:lnTo>
                <a:cubicBezTo>
                  <a:pt x="2557" y="15017"/>
                  <a:pt x="2557" y="15044"/>
                  <a:pt x="2554" y="15070"/>
                </a:cubicBezTo>
                <a:cubicBezTo>
                  <a:pt x="2554" y="15217"/>
                  <a:pt x="2550" y="15362"/>
                  <a:pt x="2541" y="15504"/>
                </a:cubicBezTo>
                <a:lnTo>
                  <a:pt x="2540" y="15535"/>
                </a:lnTo>
                <a:cubicBezTo>
                  <a:pt x="2540" y="15535"/>
                  <a:pt x="2540" y="15535"/>
                  <a:pt x="2539" y="15535"/>
                </a:cubicBezTo>
                <a:cubicBezTo>
                  <a:pt x="2450" y="17189"/>
                  <a:pt x="1952" y="18505"/>
                  <a:pt x="1316" y="18784"/>
                </a:cubicBezTo>
                <a:lnTo>
                  <a:pt x="1316" y="18789"/>
                </a:lnTo>
                <a:cubicBezTo>
                  <a:pt x="1307" y="18794"/>
                  <a:pt x="1297" y="18798"/>
                  <a:pt x="1288" y="18796"/>
                </a:cubicBezTo>
                <a:cubicBezTo>
                  <a:pt x="1232" y="18822"/>
                  <a:pt x="1176" y="18836"/>
                  <a:pt x="1118" y="18839"/>
                </a:cubicBezTo>
                <a:lnTo>
                  <a:pt x="1088" y="18846"/>
                </a:lnTo>
                <a:lnTo>
                  <a:pt x="1088" y="18844"/>
                </a:lnTo>
                <a:lnTo>
                  <a:pt x="1087" y="18844"/>
                </a:lnTo>
                <a:cubicBezTo>
                  <a:pt x="1086" y="18827"/>
                  <a:pt x="1086" y="18809"/>
                  <a:pt x="1086" y="18791"/>
                </a:cubicBezTo>
                <a:cubicBezTo>
                  <a:pt x="1086" y="18764"/>
                  <a:pt x="1086" y="18737"/>
                  <a:pt x="1089" y="18711"/>
                </a:cubicBezTo>
                <a:cubicBezTo>
                  <a:pt x="1089" y="18564"/>
                  <a:pt x="1093" y="18419"/>
                  <a:pt x="1102" y="18278"/>
                </a:cubicBezTo>
                <a:lnTo>
                  <a:pt x="1103" y="18246"/>
                </a:lnTo>
                <a:cubicBezTo>
                  <a:pt x="1103" y="18246"/>
                  <a:pt x="1103" y="18246"/>
                  <a:pt x="1104" y="18246"/>
                </a:cubicBezTo>
                <a:cubicBezTo>
                  <a:pt x="1193" y="16592"/>
                  <a:pt x="1691" y="15276"/>
                  <a:pt x="2326" y="14998"/>
                </a:cubicBezTo>
                <a:lnTo>
                  <a:pt x="2327" y="14992"/>
                </a:lnTo>
                <a:cubicBezTo>
                  <a:pt x="2336" y="14987"/>
                  <a:pt x="2345" y="14983"/>
                  <a:pt x="2355" y="14985"/>
                </a:cubicBezTo>
                <a:cubicBezTo>
                  <a:pt x="2411" y="14959"/>
                  <a:pt x="2467" y="14945"/>
                  <a:pt x="2524" y="14942"/>
                </a:cubicBezTo>
                <a:close/>
                <a:moveTo>
                  <a:pt x="19328" y="11563"/>
                </a:moveTo>
                <a:cubicBezTo>
                  <a:pt x="19422" y="12843"/>
                  <a:pt x="19803" y="13857"/>
                  <a:pt x="20290" y="14137"/>
                </a:cubicBezTo>
                <a:cubicBezTo>
                  <a:pt x="20196" y="12857"/>
                  <a:pt x="19815" y="11842"/>
                  <a:pt x="19328" y="11563"/>
                </a:cubicBezTo>
                <a:close/>
                <a:moveTo>
                  <a:pt x="18783" y="11563"/>
                </a:moveTo>
                <a:cubicBezTo>
                  <a:pt x="18296" y="11842"/>
                  <a:pt x="17915" y="12857"/>
                  <a:pt x="17821" y="14137"/>
                </a:cubicBezTo>
                <a:cubicBezTo>
                  <a:pt x="18308" y="13857"/>
                  <a:pt x="18689" y="12843"/>
                  <a:pt x="18783" y="11563"/>
                </a:cubicBezTo>
                <a:close/>
                <a:moveTo>
                  <a:pt x="16330" y="11563"/>
                </a:moveTo>
                <a:cubicBezTo>
                  <a:pt x="16424" y="12843"/>
                  <a:pt x="16805" y="13857"/>
                  <a:pt x="17292" y="14137"/>
                </a:cubicBezTo>
                <a:cubicBezTo>
                  <a:pt x="17198" y="12857"/>
                  <a:pt x="16817" y="11842"/>
                  <a:pt x="16330" y="11563"/>
                </a:cubicBezTo>
                <a:close/>
                <a:moveTo>
                  <a:pt x="15785" y="11563"/>
                </a:moveTo>
                <a:cubicBezTo>
                  <a:pt x="15298" y="11842"/>
                  <a:pt x="14917" y="12857"/>
                  <a:pt x="14823" y="14137"/>
                </a:cubicBezTo>
                <a:cubicBezTo>
                  <a:pt x="15310" y="13857"/>
                  <a:pt x="15691" y="12843"/>
                  <a:pt x="15785" y="11563"/>
                </a:cubicBezTo>
                <a:close/>
                <a:moveTo>
                  <a:pt x="13332" y="11563"/>
                </a:moveTo>
                <a:cubicBezTo>
                  <a:pt x="13426" y="12843"/>
                  <a:pt x="13807" y="13857"/>
                  <a:pt x="14294" y="14137"/>
                </a:cubicBezTo>
                <a:cubicBezTo>
                  <a:pt x="14200" y="12857"/>
                  <a:pt x="13819" y="11842"/>
                  <a:pt x="13332" y="11563"/>
                </a:cubicBezTo>
                <a:close/>
                <a:moveTo>
                  <a:pt x="12787" y="11563"/>
                </a:moveTo>
                <a:cubicBezTo>
                  <a:pt x="12300" y="11842"/>
                  <a:pt x="11919" y="12857"/>
                  <a:pt x="11825" y="14137"/>
                </a:cubicBezTo>
                <a:cubicBezTo>
                  <a:pt x="12312" y="13857"/>
                  <a:pt x="12693" y="12843"/>
                  <a:pt x="12787" y="11563"/>
                </a:cubicBezTo>
                <a:close/>
                <a:moveTo>
                  <a:pt x="10334" y="11563"/>
                </a:moveTo>
                <a:cubicBezTo>
                  <a:pt x="10428" y="12843"/>
                  <a:pt x="10809" y="13857"/>
                  <a:pt x="11296" y="14137"/>
                </a:cubicBezTo>
                <a:cubicBezTo>
                  <a:pt x="11202" y="12857"/>
                  <a:pt x="10821" y="11842"/>
                  <a:pt x="10334" y="11563"/>
                </a:cubicBezTo>
                <a:close/>
                <a:moveTo>
                  <a:pt x="9790" y="11563"/>
                </a:moveTo>
                <a:cubicBezTo>
                  <a:pt x="9302" y="11842"/>
                  <a:pt x="8921" y="12857"/>
                  <a:pt x="8827" y="14137"/>
                </a:cubicBezTo>
                <a:cubicBezTo>
                  <a:pt x="9315" y="13857"/>
                  <a:pt x="9695" y="12843"/>
                  <a:pt x="9790" y="11563"/>
                </a:cubicBezTo>
                <a:close/>
                <a:moveTo>
                  <a:pt x="7336" y="11563"/>
                </a:moveTo>
                <a:cubicBezTo>
                  <a:pt x="7430" y="12843"/>
                  <a:pt x="7811" y="13857"/>
                  <a:pt x="8299" y="14137"/>
                </a:cubicBezTo>
                <a:cubicBezTo>
                  <a:pt x="8204" y="12857"/>
                  <a:pt x="7824" y="11842"/>
                  <a:pt x="7336" y="11563"/>
                </a:cubicBezTo>
                <a:close/>
                <a:moveTo>
                  <a:pt x="6792" y="11563"/>
                </a:moveTo>
                <a:cubicBezTo>
                  <a:pt x="6304" y="11842"/>
                  <a:pt x="5923" y="12857"/>
                  <a:pt x="5829" y="14137"/>
                </a:cubicBezTo>
                <a:cubicBezTo>
                  <a:pt x="6317" y="13857"/>
                  <a:pt x="6697" y="12843"/>
                  <a:pt x="6792" y="11563"/>
                </a:cubicBezTo>
                <a:close/>
                <a:moveTo>
                  <a:pt x="4338" y="11563"/>
                </a:moveTo>
                <a:cubicBezTo>
                  <a:pt x="4432" y="12843"/>
                  <a:pt x="4813" y="13857"/>
                  <a:pt x="5301" y="14137"/>
                </a:cubicBezTo>
                <a:cubicBezTo>
                  <a:pt x="5206" y="12857"/>
                  <a:pt x="4826" y="11842"/>
                  <a:pt x="4338" y="11563"/>
                </a:cubicBezTo>
                <a:close/>
                <a:moveTo>
                  <a:pt x="3794" y="11563"/>
                </a:moveTo>
                <a:cubicBezTo>
                  <a:pt x="3306" y="11842"/>
                  <a:pt x="2926" y="12857"/>
                  <a:pt x="2831" y="14137"/>
                </a:cubicBezTo>
                <a:cubicBezTo>
                  <a:pt x="3319" y="13857"/>
                  <a:pt x="3699" y="12843"/>
                  <a:pt x="3794" y="11563"/>
                </a:cubicBezTo>
                <a:close/>
                <a:moveTo>
                  <a:pt x="1340" y="11563"/>
                </a:moveTo>
                <a:cubicBezTo>
                  <a:pt x="1435" y="12843"/>
                  <a:pt x="1815" y="13857"/>
                  <a:pt x="2303" y="14137"/>
                </a:cubicBezTo>
                <a:cubicBezTo>
                  <a:pt x="2208" y="12857"/>
                  <a:pt x="1828" y="11842"/>
                  <a:pt x="1340" y="11563"/>
                </a:cubicBezTo>
                <a:close/>
                <a:moveTo>
                  <a:pt x="21600" y="11077"/>
                </a:moveTo>
                <a:lnTo>
                  <a:pt x="21600" y="11705"/>
                </a:lnTo>
                <a:cubicBezTo>
                  <a:pt x="21201" y="12106"/>
                  <a:pt x="20901" y="13020"/>
                  <a:pt x="20819" y="14137"/>
                </a:cubicBezTo>
                <a:cubicBezTo>
                  <a:pt x="21146" y="13949"/>
                  <a:pt x="21426" y="13428"/>
                  <a:pt x="21600" y="12714"/>
                </a:cubicBezTo>
                <a:lnTo>
                  <a:pt x="21600" y="13666"/>
                </a:lnTo>
                <a:cubicBezTo>
                  <a:pt x="21387" y="14229"/>
                  <a:pt x="21108" y="14620"/>
                  <a:pt x="20795" y="14758"/>
                </a:cubicBezTo>
                <a:lnTo>
                  <a:pt x="20795" y="14763"/>
                </a:lnTo>
                <a:cubicBezTo>
                  <a:pt x="20785" y="14768"/>
                  <a:pt x="20776" y="14772"/>
                  <a:pt x="20766" y="14770"/>
                </a:cubicBezTo>
                <a:cubicBezTo>
                  <a:pt x="20711" y="14797"/>
                  <a:pt x="20654" y="14811"/>
                  <a:pt x="20597" y="14813"/>
                </a:cubicBezTo>
                <a:lnTo>
                  <a:pt x="20567" y="14821"/>
                </a:lnTo>
                <a:lnTo>
                  <a:pt x="20567" y="14819"/>
                </a:lnTo>
                <a:lnTo>
                  <a:pt x="20566" y="14819"/>
                </a:lnTo>
                <a:cubicBezTo>
                  <a:pt x="20565" y="14801"/>
                  <a:pt x="20565" y="14783"/>
                  <a:pt x="20565" y="14765"/>
                </a:cubicBezTo>
                <a:cubicBezTo>
                  <a:pt x="20565" y="14738"/>
                  <a:pt x="20565" y="14711"/>
                  <a:pt x="20567" y="14685"/>
                </a:cubicBezTo>
                <a:cubicBezTo>
                  <a:pt x="20567" y="14536"/>
                  <a:pt x="20571" y="14391"/>
                  <a:pt x="20580" y="14248"/>
                </a:cubicBezTo>
                <a:lnTo>
                  <a:pt x="20581" y="14216"/>
                </a:lnTo>
                <a:cubicBezTo>
                  <a:pt x="20582" y="14216"/>
                  <a:pt x="20582" y="14216"/>
                  <a:pt x="20582" y="14216"/>
                </a:cubicBezTo>
                <a:cubicBezTo>
                  <a:pt x="20661" y="12733"/>
                  <a:pt x="21064" y="11520"/>
                  <a:pt x="21600" y="11077"/>
                </a:cubicBezTo>
                <a:close/>
                <a:moveTo>
                  <a:pt x="19076" y="10878"/>
                </a:moveTo>
                <a:lnTo>
                  <a:pt x="19106" y="10886"/>
                </a:lnTo>
                <a:cubicBezTo>
                  <a:pt x="19163" y="10889"/>
                  <a:pt x="19220" y="10903"/>
                  <a:pt x="19275" y="10929"/>
                </a:cubicBezTo>
                <a:cubicBezTo>
                  <a:pt x="19285" y="10927"/>
                  <a:pt x="19294" y="10931"/>
                  <a:pt x="19304" y="10936"/>
                </a:cubicBezTo>
                <a:lnTo>
                  <a:pt x="19304" y="10942"/>
                </a:lnTo>
                <a:cubicBezTo>
                  <a:pt x="19940" y="11222"/>
                  <a:pt x="20438" y="12549"/>
                  <a:pt x="20527" y="14216"/>
                </a:cubicBezTo>
                <a:cubicBezTo>
                  <a:pt x="20527" y="14216"/>
                  <a:pt x="20527" y="14216"/>
                  <a:pt x="20528" y="14216"/>
                </a:cubicBezTo>
                <a:lnTo>
                  <a:pt x="20529" y="14248"/>
                </a:lnTo>
                <a:cubicBezTo>
                  <a:pt x="20537" y="14391"/>
                  <a:pt x="20542" y="14536"/>
                  <a:pt x="20542" y="14685"/>
                </a:cubicBezTo>
                <a:cubicBezTo>
                  <a:pt x="20544" y="14711"/>
                  <a:pt x="20544" y="14738"/>
                  <a:pt x="20544" y="14765"/>
                </a:cubicBezTo>
                <a:cubicBezTo>
                  <a:pt x="20544" y="14783"/>
                  <a:pt x="20544" y="14801"/>
                  <a:pt x="20543" y="14819"/>
                </a:cubicBezTo>
                <a:lnTo>
                  <a:pt x="20542" y="14819"/>
                </a:lnTo>
                <a:lnTo>
                  <a:pt x="20542" y="14821"/>
                </a:lnTo>
                <a:lnTo>
                  <a:pt x="20512" y="14813"/>
                </a:lnTo>
                <a:cubicBezTo>
                  <a:pt x="20454" y="14811"/>
                  <a:pt x="20398" y="14797"/>
                  <a:pt x="20343" y="14770"/>
                </a:cubicBezTo>
                <a:cubicBezTo>
                  <a:pt x="20333" y="14772"/>
                  <a:pt x="20323" y="14768"/>
                  <a:pt x="20314" y="14763"/>
                </a:cubicBezTo>
                <a:lnTo>
                  <a:pt x="20314" y="14758"/>
                </a:lnTo>
                <a:cubicBezTo>
                  <a:pt x="19678" y="14477"/>
                  <a:pt x="19180" y="13151"/>
                  <a:pt x="19091" y="11484"/>
                </a:cubicBezTo>
                <a:cubicBezTo>
                  <a:pt x="19091" y="11483"/>
                  <a:pt x="19091" y="11483"/>
                  <a:pt x="19090" y="11483"/>
                </a:cubicBezTo>
                <a:lnTo>
                  <a:pt x="19089" y="11452"/>
                </a:lnTo>
                <a:cubicBezTo>
                  <a:pt x="19080" y="11309"/>
                  <a:pt x="19076" y="11163"/>
                  <a:pt x="19076" y="11015"/>
                </a:cubicBezTo>
                <a:cubicBezTo>
                  <a:pt x="19074" y="10988"/>
                  <a:pt x="19074" y="10961"/>
                  <a:pt x="19074" y="10935"/>
                </a:cubicBezTo>
                <a:lnTo>
                  <a:pt x="19075" y="10881"/>
                </a:lnTo>
                <a:lnTo>
                  <a:pt x="19076" y="10881"/>
                </a:lnTo>
                <a:close/>
                <a:moveTo>
                  <a:pt x="19035" y="10878"/>
                </a:moveTo>
                <a:lnTo>
                  <a:pt x="19035" y="10881"/>
                </a:lnTo>
                <a:lnTo>
                  <a:pt x="19036" y="10881"/>
                </a:lnTo>
                <a:lnTo>
                  <a:pt x="19037" y="10935"/>
                </a:lnTo>
                <a:cubicBezTo>
                  <a:pt x="19037" y="10961"/>
                  <a:pt x="19037" y="10988"/>
                  <a:pt x="19035" y="11015"/>
                </a:cubicBezTo>
                <a:cubicBezTo>
                  <a:pt x="19035" y="11163"/>
                  <a:pt x="19031" y="11309"/>
                  <a:pt x="19022" y="11452"/>
                </a:cubicBezTo>
                <a:lnTo>
                  <a:pt x="19021" y="11483"/>
                </a:lnTo>
                <a:cubicBezTo>
                  <a:pt x="19020" y="11483"/>
                  <a:pt x="19020" y="11483"/>
                  <a:pt x="19020" y="11484"/>
                </a:cubicBezTo>
                <a:cubicBezTo>
                  <a:pt x="18931" y="13151"/>
                  <a:pt x="18433" y="14477"/>
                  <a:pt x="17797" y="14758"/>
                </a:cubicBezTo>
                <a:lnTo>
                  <a:pt x="17797" y="14763"/>
                </a:lnTo>
                <a:cubicBezTo>
                  <a:pt x="17787" y="14768"/>
                  <a:pt x="17778" y="14772"/>
                  <a:pt x="17768" y="14770"/>
                </a:cubicBezTo>
                <a:cubicBezTo>
                  <a:pt x="17713" y="14797"/>
                  <a:pt x="17656" y="14811"/>
                  <a:pt x="17599" y="14813"/>
                </a:cubicBezTo>
                <a:lnTo>
                  <a:pt x="17569" y="14821"/>
                </a:lnTo>
                <a:lnTo>
                  <a:pt x="17569" y="14819"/>
                </a:lnTo>
                <a:lnTo>
                  <a:pt x="17568" y="14819"/>
                </a:lnTo>
                <a:cubicBezTo>
                  <a:pt x="17567" y="14801"/>
                  <a:pt x="17567" y="14783"/>
                  <a:pt x="17567" y="14765"/>
                </a:cubicBezTo>
                <a:cubicBezTo>
                  <a:pt x="17567" y="14738"/>
                  <a:pt x="17567" y="14711"/>
                  <a:pt x="17569" y="14685"/>
                </a:cubicBezTo>
                <a:cubicBezTo>
                  <a:pt x="17569" y="14536"/>
                  <a:pt x="17573" y="14391"/>
                  <a:pt x="17582" y="14248"/>
                </a:cubicBezTo>
                <a:lnTo>
                  <a:pt x="17583" y="14216"/>
                </a:lnTo>
                <a:cubicBezTo>
                  <a:pt x="17584" y="14216"/>
                  <a:pt x="17584" y="14216"/>
                  <a:pt x="17584" y="14216"/>
                </a:cubicBezTo>
                <a:cubicBezTo>
                  <a:pt x="17673" y="12549"/>
                  <a:pt x="18171" y="11222"/>
                  <a:pt x="18807" y="10942"/>
                </a:cubicBezTo>
                <a:lnTo>
                  <a:pt x="18807" y="10936"/>
                </a:lnTo>
                <a:cubicBezTo>
                  <a:pt x="18817" y="10931"/>
                  <a:pt x="18826" y="10927"/>
                  <a:pt x="18836" y="10929"/>
                </a:cubicBezTo>
                <a:cubicBezTo>
                  <a:pt x="18891" y="10903"/>
                  <a:pt x="18948" y="10889"/>
                  <a:pt x="19005" y="10886"/>
                </a:cubicBezTo>
                <a:close/>
                <a:moveTo>
                  <a:pt x="16078" y="10878"/>
                </a:moveTo>
                <a:lnTo>
                  <a:pt x="16108" y="10886"/>
                </a:lnTo>
                <a:cubicBezTo>
                  <a:pt x="16165" y="10889"/>
                  <a:pt x="16222" y="10903"/>
                  <a:pt x="16277" y="10929"/>
                </a:cubicBezTo>
                <a:cubicBezTo>
                  <a:pt x="16287" y="10927"/>
                  <a:pt x="16296" y="10931"/>
                  <a:pt x="16306" y="10936"/>
                </a:cubicBezTo>
                <a:lnTo>
                  <a:pt x="16306" y="10942"/>
                </a:lnTo>
                <a:cubicBezTo>
                  <a:pt x="16942" y="11222"/>
                  <a:pt x="17440" y="12549"/>
                  <a:pt x="17529" y="14216"/>
                </a:cubicBezTo>
                <a:cubicBezTo>
                  <a:pt x="17529" y="14216"/>
                  <a:pt x="17529" y="14216"/>
                  <a:pt x="17530" y="14216"/>
                </a:cubicBezTo>
                <a:lnTo>
                  <a:pt x="17531" y="14248"/>
                </a:lnTo>
                <a:cubicBezTo>
                  <a:pt x="17540" y="14391"/>
                  <a:pt x="17544" y="14536"/>
                  <a:pt x="17544" y="14685"/>
                </a:cubicBezTo>
                <a:cubicBezTo>
                  <a:pt x="17546" y="14711"/>
                  <a:pt x="17546" y="14738"/>
                  <a:pt x="17546" y="14765"/>
                </a:cubicBezTo>
                <a:cubicBezTo>
                  <a:pt x="17546" y="14783"/>
                  <a:pt x="17546" y="14801"/>
                  <a:pt x="17545" y="14819"/>
                </a:cubicBezTo>
                <a:lnTo>
                  <a:pt x="17544" y="14819"/>
                </a:lnTo>
                <a:lnTo>
                  <a:pt x="17544" y="14821"/>
                </a:lnTo>
                <a:lnTo>
                  <a:pt x="17514" y="14813"/>
                </a:lnTo>
                <a:cubicBezTo>
                  <a:pt x="17457" y="14811"/>
                  <a:pt x="17400" y="14797"/>
                  <a:pt x="17345" y="14770"/>
                </a:cubicBezTo>
                <a:cubicBezTo>
                  <a:pt x="17335" y="14772"/>
                  <a:pt x="17326" y="14768"/>
                  <a:pt x="17316" y="14763"/>
                </a:cubicBezTo>
                <a:lnTo>
                  <a:pt x="17316" y="14758"/>
                </a:lnTo>
                <a:cubicBezTo>
                  <a:pt x="16680" y="14477"/>
                  <a:pt x="16182" y="13151"/>
                  <a:pt x="16093" y="11484"/>
                </a:cubicBezTo>
                <a:cubicBezTo>
                  <a:pt x="16093" y="11483"/>
                  <a:pt x="16093" y="11483"/>
                  <a:pt x="16092" y="11483"/>
                </a:cubicBezTo>
                <a:lnTo>
                  <a:pt x="16091" y="11452"/>
                </a:lnTo>
                <a:cubicBezTo>
                  <a:pt x="16082" y="11309"/>
                  <a:pt x="16078" y="11163"/>
                  <a:pt x="16078" y="11015"/>
                </a:cubicBezTo>
                <a:cubicBezTo>
                  <a:pt x="16076" y="10988"/>
                  <a:pt x="16076" y="10961"/>
                  <a:pt x="16076" y="10935"/>
                </a:cubicBezTo>
                <a:lnTo>
                  <a:pt x="16077" y="10881"/>
                </a:lnTo>
                <a:lnTo>
                  <a:pt x="16078" y="10881"/>
                </a:lnTo>
                <a:close/>
                <a:moveTo>
                  <a:pt x="16037" y="10878"/>
                </a:moveTo>
                <a:lnTo>
                  <a:pt x="16037" y="10881"/>
                </a:lnTo>
                <a:lnTo>
                  <a:pt x="16038" y="10881"/>
                </a:lnTo>
                <a:lnTo>
                  <a:pt x="16039" y="10935"/>
                </a:lnTo>
                <a:cubicBezTo>
                  <a:pt x="16039" y="10961"/>
                  <a:pt x="16039" y="10988"/>
                  <a:pt x="16037" y="11015"/>
                </a:cubicBezTo>
                <a:cubicBezTo>
                  <a:pt x="16037" y="11163"/>
                  <a:pt x="16033" y="11309"/>
                  <a:pt x="16024" y="11452"/>
                </a:cubicBezTo>
                <a:lnTo>
                  <a:pt x="16023" y="11483"/>
                </a:lnTo>
                <a:cubicBezTo>
                  <a:pt x="16022" y="11483"/>
                  <a:pt x="16022" y="11483"/>
                  <a:pt x="16022" y="11484"/>
                </a:cubicBezTo>
                <a:cubicBezTo>
                  <a:pt x="15933" y="13151"/>
                  <a:pt x="15435" y="14477"/>
                  <a:pt x="14799" y="14758"/>
                </a:cubicBezTo>
                <a:lnTo>
                  <a:pt x="14799" y="14763"/>
                </a:lnTo>
                <a:cubicBezTo>
                  <a:pt x="14789" y="14768"/>
                  <a:pt x="14780" y="14772"/>
                  <a:pt x="14770" y="14770"/>
                </a:cubicBezTo>
                <a:cubicBezTo>
                  <a:pt x="14715" y="14797"/>
                  <a:pt x="14658" y="14811"/>
                  <a:pt x="14601" y="14813"/>
                </a:cubicBezTo>
                <a:lnTo>
                  <a:pt x="14571" y="14821"/>
                </a:lnTo>
                <a:lnTo>
                  <a:pt x="14571" y="14819"/>
                </a:lnTo>
                <a:lnTo>
                  <a:pt x="14570" y="14819"/>
                </a:lnTo>
                <a:cubicBezTo>
                  <a:pt x="14569" y="14801"/>
                  <a:pt x="14569" y="14783"/>
                  <a:pt x="14569" y="14765"/>
                </a:cubicBezTo>
                <a:cubicBezTo>
                  <a:pt x="14569" y="14738"/>
                  <a:pt x="14569" y="14711"/>
                  <a:pt x="14571" y="14685"/>
                </a:cubicBezTo>
                <a:cubicBezTo>
                  <a:pt x="14571" y="14536"/>
                  <a:pt x="14575" y="14391"/>
                  <a:pt x="14584" y="14248"/>
                </a:cubicBezTo>
                <a:lnTo>
                  <a:pt x="14585" y="14216"/>
                </a:lnTo>
                <a:cubicBezTo>
                  <a:pt x="14586" y="14216"/>
                  <a:pt x="14586" y="14216"/>
                  <a:pt x="14586" y="14216"/>
                </a:cubicBezTo>
                <a:cubicBezTo>
                  <a:pt x="14675" y="12549"/>
                  <a:pt x="15173" y="11222"/>
                  <a:pt x="15809" y="10942"/>
                </a:cubicBezTo>
                <a:lnTo>
                  <a:pt x="15809" y="10936"/>
                </a:lnTo>
                <a:cubicBezTo>
                  <a:pt x="15819" y="10931"/>
                  <a:pt x="15828" y="10927"/>
                  <a:pt x="15838" y="10929"/>
                </a:cubicBezTo>
                <a:cubicBezTo>
                  <a:pt x="15893" y="10903"/>
                  <a:pt x="15950" y="10889"/>
                  <a:pt x="16007" y="10886"/>
                </a:cubicBezTo>
                <a:close/>
                <a:moveTo>
                  <a:pt x="13080" y="10878"/>
                </a:moveTo>
                <a:lnTo>
                  <a:pt x="13110" y="10886"/>
                </a:lnTo>
                <a:cubicBezTo>
                  <a:pt x="13167" y="10889"/>
                  <a:pt x="13224" y="10903"/>
                  <a:pt x="13279" y="10929"/>
                </a:cubicBezTo>
                <a:cubicBezTo>
                  <a:pt x="13289" y="10927"/>
                  <a:pt x="13298" y="10931"/>
                  <a:pt x="13308" y="10936"/>
                </a:cubicBezTo>
                <a:lnTo>
                  <a:pt x="13308" y="10942"/>
                </a:lnTo>
                <a:cubicBezTo>
                  <a:pt x="13944" y="11222"/>
                  <a:pt x="14442" y="12549"/>
                  <a:pt x="14531" y="14216"/>
                </a:cubicBezTo>
                <a:cubicBezTo>
                  <a:pt x="14531" y="14216"/>
                  <a:pt x="14531" y="14216"/>
                  <a:pt x="14532" y="14216"/>
                </a:cubicBezTo>
                <a:lnTo>
                  <a:pt x="14533" y="14248"/>
                </a:lnTo>
                <a:cubicBezTo>
                  <a:pt x="14542" y="14391"/>
                  <a:pt x="14546" y="14536"/>
                  <a:pt x="14546" y="14685"/>
                </a:cubicBezTo>
                <a:cubicBezTo>
                  <a:pt x="14548" y="14711"/>
                  <a:pt x="14548" y="14738"/>
                  <a:pt x="14548" y="14765"/>
                </a:cubicBezTo>
                <a:cubicBezTo>
                  <a:pt x="14548" y="14783"/>
                  <a:pt x="14548" y="14801"/>
                  <a:pt x="14547" y="14819"/>
                </a:cubicBezTo>
                <a:lnTo>
                  <a:pt x="14546" y="14819"/>
                </a:lnTo>
                <a:lnTo>
                  <a:pt x="14546" y="14821"/>
                </a:lnTo>
                <a:lnTo>
                  <a:pt x="14516" y="14813"/>
                </a:lnTo>
                <a:cubicBezTo>
                  <a:pt x="14459" y="14811"/>
                  <a:pt x="14402" y="14797"/>
                  <a:pt x="14347" y="14770"/>
                </a:cubicBezTo>
                <a:cubicBezTo>
                  <a:pt x="14337" y="14772"/>
                  <a:pt x="14328" y="14768"/>
                  <a:pt x="14318" y="14763"/>
                </a:cubicBezTo>
                <a:lnTo>
                  <a:pt x="14318" y="14758"/>
                </a:lnTo>
                <a:cubicBezTo>
                  <a:pt x="13682" y="14477"/>
                  <a:pt x="13184" y="13151"/>
                  <a:pt x="13095" y="11484"/>
                </a:cubicBezTo>
                <a:cubicBezTo>
                  <a:pt x="13095" y="11483"/>
                  <a:pt x="13095" y="11483"/>
                  <a:pt x="13094" y="11483"/>
                </a:cubicBezTo>
                <a:lnTo>
                  <a:pt x="13093" y="11452"/>
                </a:lnTo>
                <a:cubicBezTo>
                  <a:pt x="13084" y="11309"/>
                  <a:pt x="13080" y="11163"/>
                  <a:pt x="13080" y="11015"/>
                </a:cubicBezTo>
                <a:cubicBezTo>
                  <a:pt x="13078" y="10988"/>
                  <a:pt x="13078" y="10961"/>
                  <a:pt x="13078" y="10935"/>
                </a:cubicBezTo>
                <a:lnTo>
                  <a:pt x="13079" y="10881"/>
                </a:lnTo>
                <a:lnTo>
                  <a:pt x="13080" y="10881"/>
                </a:lnTo>
                <a:close/>
                <a:moveTo>
                  <a:pt x="13039" y="10878"/>
                </a:moveTo>
                <a:lnTo>
                  <a:pt x="13040" y="10881"/>
                </a:lnTo>
                <a:lnTo>
                  <a:pt x="13040" y="10881"/>
                </a:lnTo>
                <a:lnTo>
                  <a:pt x="13041" y="10935"/>
                </a:lnTo>
                <a:cubicBezTo>
                  <a:pt x="13041" y="10961"/>
                  <a:pt x="13041" y="10988"/>
                  <a:pt x="13039" y="11015"/>
                </a:cubicBezTo>
                <a:cubicBezTo>
                  <a:pt x="13039" y="11163"/>
                  <a:pt x="13035" y="11309"/>
                  <a:pt x="13026" y="11452"/>
                </a:cubicBezTo>
                <a:lnTo>
                  <a:pt x="13025" y="11483"/>
                </a:lnTo>
                <a:cubicBezTo>
                  <a:pt x="13025" y="11483"/>
                  <a:pt x="13024" y="11483"/>
                  <a:pt x="13024" y="11484"/>
                </a:cubicBezTo>
                <a:cubicBezTo>
                  <a:pt x="12935" y="13151"/>
                  <a:pt x="12437" y="14477"/>
                  <a:pt x="11801" y="14758"/>
                </a:cubicBezTo>
                <a:lnTo>
                  <a:pt x="11801" y="14763"/>
                </a:lnTo>
                <a:cubicBezTo>
                  <a:pt x="11792" y="14768"/>
                  <a:pt x="11782" y="14772"/>
                  <a:pt x="11772" y="14770"/>
                </a:cubicBezTo>
                <a:cubicBezTo>
                  <a:pt x="11717" y="14797"/>
                  <a:pt x="11661" y="14811"/>
                  <a:pt x="11603" y="14813"/>
                </a:cubicBezTo>
                <a:lnTo>
                  <a:pt x="11573" y="14821"/>
                </a:lnTo>
                <a:lnTo>
                  <a:pt x="11573" y="14819"/>
                </a:lnTo>
                <a:lnTo>
                  <a:pt x="11572" y="14819"/>
                </a:lnTo>
                <a:cubicBezTo>
                  <a:pt x="11571" y="14801"/>
                  <a:pt x="11571" y="14783"/>
                  <a:pt x="11571" y="14765"/>
                </a:cubicBezTo>
                <a:cubicBezTo>
                  <a:pt x="11571" y="14738"/>
                  <a:pt x="11571" y="14711"/>
                  <a:pt x="11573" y="14685"/>
                </a:cubicBezTo>
                <a:cubicBezTo>
                  <a:pt x="11573" y="14536"/>
                  <a:pt x="11578" y="14391"/>
                  <a:pt x="11587" y="14248"/>
                </a:cubicBezTo>
                <a:lnTo>
                  <a:pt x="11588" y="14216"/>
                </a:lnTo>
                <a:cubicBezTo>
                  <a:pt x="11588" y="14216"/>
                  <a:pt x="11588" y="14216"/>
                  <a:pt x="11588" y="14216"/>
                </a:cubicBezTo>
                <a:cubicBezTo>
                  <a:pt x="11677" y="12549"/>
                  <a:pt x="12175" y="11222"/>
                  <a:pt x="12811" y="10942"/>
                </a:cubicBezTo>
                <a:lnTo>
                  <a:pt x="12811" y="10936"/>
                </a:lnTo>
                <a:cubicBezTo>
                  <a:pt x="12821" y="10931"/>
                  <a:pt x="12830" y="10927"/>
                  <a:pt x="12840" y="10929"/>
                </a:cubicBezTo>
                <a:cubicBezTo>
                  <a:pt x="12895" y="10903"/>
                  <a:pt x="12952" y="10889"/>
                  <a:pt x="13009" y="10886"/>
                </a:cubicBezTo>
                <a:close/>
                <a:moveTo>
                  <a:pt x="10082" y="10878"/>
                </a:moveTo>
                <a:lnTo>
                  <a:pt x="10112" y="10886"/>
                </a:lnTo>
                <a:cubicBezTo>
                  <a:pt x="10170" y="10889"/>
                  <a:pt x="10226" y="10903"/>
                  <a:pt x="10281" y="10929"/>
                </a:cubicBezTo>
                <a:cubicBezTo>
                  <a:pt x="10291" y="10927"/>
                  <a:pt x="10301" y="10931"/>
                  <a:pt x="10310" y="10936"/>
                </a:cubicBezTo>
                <a:lnTo>
                  <a:pt x="10310" y="10942"/>
                </a:lnTo>
                <a:cubicBezTo>
                  <a:pt x="10946" y="11222"/>
                  <a:pt x="11444" y="12549"/>
                  <a:pt x="11533" y="14216"/>
                </a:cubicBezTo>
                <a:cubicBezTo>
                  <a:pt x="11533" y="14216"/>
                  <a:pt x="11534" y="14216"/>
                  <a:pt x="11534" y="14216"/>
                </a:cubicBezTo>
                <a:lnTo>
                  <a:pt x="11535" y="14248"/>
                </a:lnTo>
                <a:cubicBezTo>
                  <a:pt x="11544" y="14391"/>
                  <a:pt x="11548" y="14536"/>
                  <a:pt x="11548" y="14685"/>
                </a:cubicBezTo>
                <a:cubicBezTo>
                  <a:pt x="11550" y="14711"/>
                  <a:pt x="11550" y="14738"/>
                  <a:pt x="11550" y="14765"/>
                </a:cubicBezTo>
                <a:cubicBezTo>
                  <a:pt x="11550" y="14783"/>
                  <a:pt x="11550" y="14801"/>
                  <a:pt x="11549" y="14819"/>
                </a:cubicBezTo>
                <a:lnTo>
                  <a:pt x="11549" y="14819"/>
                </a:lnTo>
                <a:lnTo>
                  <a:pt x="11548" y="14821"/>
                </a:lnTo>
                <a:lnTo>
                  <a:pt x="11518" y="14813"/>
                </a:lnTo>
                <a:cubicBezTo>
                  <a:pt x="11461" y="14811"/>
                  <a:pt x="11404" y="14797"/>
                  <a:pt x="11349" y="14770"/>
                </a:cubicBezTo>
                <a:cubicBezTo>
                  <a:pt x="11339" y="14772"/>
                  <a:pt x="11330" y="14768"/>
                  <a:pt x="11320" y="14763"/>
                </a:cubicBezTo>
                <a:lnTo>
                  <a:pt x="11320" y="14758"/>
                </a:lnTo>
                <a:cubicBezTo>
                  <a:pt x="10684" y="14477"/>
                  <a:pt x="10186" y="13151"/>
                  <a:pt x="10097" y="11484"/>
                </a:cubicBezTo>
                <a:cubicBezTo>
                  <a:pt x="10097" y="11483"/>
                  <a:pt x="10097" y="11483"/>
                  <a:pt x="10097" y="11483"/>
                </a:cubicBezTo>
                <a:lnTo>
                  <a:pt x="10096" y="11452"/>
                </a:lnTo>
                <a:cubicBezTo>
                  <a:pt x="10087" y="11309"/>
                  <a:pt x="10082" y="11163"/>
                  <a:pt x="10082" y="11015"/>
                </a:cubicBezTo>
                <a:cubicBezTo>
                  <a:pt x="10080" y="10988"/>
                  <a:pt x="10080" y="10961"/>
                  <a:pt x="10080" y="10935"/>
                </a:cubicBezTo>
                <a:lnTo>
                  <a:pt x="10081" y="10881"/>
                </a:lnTo>
                <a:lnTo>
                  <a:pt x="10082" y="10881"/>
                </a:lnTo>
                <a:close/>
                <a:moveTo>
                  <a:pt x="10042" y="10878"/>
                </a:moveTo>
                <a:lnTo>
                  <a:pt x="10042" y="10881"/>
                </a:lnTo>
                <a:lnTo>
                  <a:pt x="10042" y="10881"/>
                </a:lnTo>
                <a:lnTo>
                  <a:pt x="10044" y="10935"/>
                </a:lnTo>
                <a:cubicBezTo>
                  <a:pt x="10044" y="10961"/>
                  <a:pt x="10043" y="10988"/>
                  <a:pt x="10041" y="11015"/>
                </a:cubicBezTo>
                <a:cubicBezTo>
                  <a:pt x="10041" y="11163"/>
                  <a:pt x="10037" y="11309"/>
                  <a:pt x="10028" y="11452"/>
                </a:cubicBezTo>
                <a:lnTo>
                  <a:pt x="10027" y="11483"/>
                </a:lnTo>
                <a:cubicBezTo>
                  <a:pt x="10027" y="11483"/>
                  <a:pt x="10026" y="11483"/>
                  <a:pt x="10026" y="11484"/>
                </a:cubicBezTo>
                <a:cubicBezTo>
                  <a:pt x="9937" y="13151"/>
                  <a:pt x="9439" y="14477"/>
                  <a:pt x="8803" y="14758"/>
                </a:cubicBezTo>
                <a:lnTo>
                  <a:pt x="8803" y="14763"/>
                </a:lnTo>
                <a:cubicBezTo>
                  <a:pt x="8794" y="14768"/>
                  <a:pt x="8784" y="14772"/>
                  <a:pt x="8774" y="14770"/>
                </a:cubicBezTo>
                <a:cubicBezTo>
                  <a:pt x="8719" y="14797"/>
                  <a:pt x="8663" y="14811"/>
                  <a:pt x="8605" y="14813"/>
                </a:cubicBezTo>
                <a:lnTo>
                  <a:pt x="8575" y="14821"/>
                </a:lnTo>
                <a:lnTo>
                  <a:pt x="8575" y="14819"/>
                </a:lnTo>
                <a:lnTo>
                  <a:pt x="8574" y="14819"/>
                </a:lnTo>
                <a:cubicBezTo>
                  <a:pt x="8573" y="14801"/>
                  <a:pt x="8573" y="14783"/>
                  <a:pt x="8573" y="14765"/>
                </a:cubicBezTo>
                <a:cubicBezTo>
                  <a:pt x="8573" y="14738"/>
                  <a:pt x="8573" y="14711"/>
                  <a:pt x="8575" y="14685"/>
                </a:cubicBezTo>
                <a:cubicBezTo>
                  <a:pt x="8575" y="14536"/>
                  <a:pt x="8580" y="14391"/>
                  <a:pt x="8589" y="14248"/>
                </a:cubicBezTo>
                <a:lnTo>
                  <a:pt x="8590" y="14216"/>
                </a:lnTo>
                <a:cubicBezTo>
                  <a:pt x="8590" y="14216"/>
                  <a:pt x="8590" y="14216"/>
                  <a:pt x="8591" y="14216"/>
                </a:cubicBezTo>
                <a:cubicBezTo>
                  <a:pt x="8680" y="12549"/>
                  <a:pt x="9177" y="11222"/>
                  <a:pt x="9813" y="10942"/>
                </a:cubicBezTo>
                <a:lnTo>
                  <a:pt x="9813" y="10936"/>
                </a:lnTo>
                <a:cubicBezTo>
                  <a:pt x="9823" y="10931"/>
                  <a:pt x="9832" y="10927"/>
                  <a:pt x="9842" y="10929"/>
                </a:cubicBezTo>
                <a:cubicBezTo>
                  <a:pt x="9897" y="10903"/>
                  <a:pt x="9954" y="10889"/>
                  <a:pt x="10011" y="10886"/>
                </a:cubicBezTo>
                <a:close/>
                <a:moveTo>
                  <a:pt x="7084" y="10878"/>
                </a:moveTo>
                <a:lnTo>
                  <a:pt x="7114" y="10886"/>
                </a:lnTo>
                <a:cubicBezTo>
                  <a:pt x="7172" y="10889"/>
                  <a:pt x="7228" y="10903"/>
                  <a:pt x="7283" y="10929"/>
                </a:cubicBezTo>
                <a:cubicBezTo>
                  <a:pt x="7293" y="10927"/>
                  <a:pt x="7303" y="10931"/>
                  <a:pt x="7312" y="10936"/>
                </a:cubicBezTo>
                <a:lnTo>
                  <a:pt x="7312" y="10942"/>
                </a:lnTo>
                <a:cubicBezTo>
                  <a:pt x="7948" y="11222"/>
                  <a:pt x="8446" y="12549"/>
                  <a:pt x="8535" y="14216"/>
                </a:cubicBezTo>
                <a:cubicBezTo>
                  <a:pt x="8535" y="14216"/>
                  <a:pt x="8536" y="14216"/>
                  <a:pt x="8536" y="14216"/>
                </a:cubicBezTo>
                <a:lnTo>
                  <a:pt x="8537" y="14248"/>
                </a:lnTo>
                <a:cubicBezTo>
                  <a:pt x="8546" y="14391"/>
                  <a:pt x="8550" y="14536"/>
                  <a:pt x="8550" y="14685"/>
                </a:cubicBezTo>
                <a:cubicBezTo>
                  <a:pt x="8552" y="14711"/>
                  <a:pt x="8553" y="14738"/>
                  <a:pt x="8553" y="14765"/>
                </a:cubicBezTo>
                <a:cubicBezTo>
                  <a:pt x="8553" y="14783"/>
                  <a:pt x="8552" y="14801"/>
                  <a:pt x="8551" y="14819"/>
                </a:cubicBezTo>
                <a:lnTo>
                  <a:pt x="8551" y="14819"/>
                </a:lnTo>
                <a:lnTo>
                  <a:pt x="8551" y="14821"/>
                </a:lnTo>
                <a:lnTo>
                  <a:pt x="8520" y="14813"/>
                </a:lnTo>
                <a:cubicBezTo>
                  <a:pt x="8463" y="14811"/>
                  <a:pt x="8406" y="14797"/>
                  <a:pt x="8351" y="14770"/>
                </a:cubicBezTo>
                <a:cubicBezTo>
                  <a:pt x="8341" y="14772"/>
                  <a:pt x="8332" y="14768"/>
                  <a:pt x="8322" y="14763"/>
                </a:cubicBezTo>
                <a:lnTo>
                  <a:pt x="8322" y="14758"/>
                </a:lnTo>
                <a:cubicBezTo>
                  <a:pt x="7686" y="14477"/>
                  <a:pt x="7189" y="13151"/>
                  <a:pt x="7099" y="11484"/>
                </a:cubicBezTo>
                <a:cubicBezTo>
                  <a:pt x="7099" y="11483"/>
                  <a:pt x="7099" y="11483"/>
                  <a:pt x="7099" y="11483"/>
                </a:cubicBezTo>
                <a:lnTo>
                  <a:pt x="7098" y="11452"/>
                </a:lnTo>
                <a:cubicBezTo>
                  <a:pt x="7089" y="11309"/>
                  <a:pt x="7084" y="11163"/>
                  <a:pt x="7084" y="11015"/>
                </a:cubicBezTo>
                <a:cubicBezTo>
                  <a:pt x="7082" y="10988"/>
                  <a:pt x="7082" y="10961"/>
                  <a:pt x="7082" y="10935"/>
                </a:cubicBezTo>
                <a:lnTo>
                  <a:pt x="7083" y="10881"/>
                </a:lnTo>
                <a:lnTo>
                  <a:pt x="7084" y="10881"/>
                </a:lnTo>
                <a:close/>
                <a:moveTo>
                  <a:pt x="7044" y="10878"/>
                </a:moveTo>
                <a:lnTo>
                  <a:pt x="7044" y="10881"/>
                </a:lnTo>
                <a:lnTo>
                  <a:pt x="7045" y="10881"/>
                </a:lnTo>
                <a:lnTo>
                  <a:pt x="7046" y="10935"/>
                </a:lnTo>
                <a:cubicBezTo>
                  <a:pt x="7046" y="10961"/>
                  <a:pt x="7046" y="10988"/>
                  <a:pt x="7043" y="11015"/>
                </a:cubicBezTo>
                <a:cubicBezTo>
                  <a:pt x="7043" y="11163"/>
                  <a:pt x="7039" y="11309"/>
                  <a:pt x="7030" y="11452"/>
                </a:cubicBezTo>
                <a:lnTo>
                  <a:pt x="7029" y="11483"/>
                </a:lnTo>
                <a:cubicBezTo>
                  <a:pt x="7029" y="11483"/>
                  <a:pt x="7028" y="11483"/>
                  <a:pt x="7028" y="11484"/>
                </a:cubicBezTo>
                <a:cubicBezTo>
                  <a:pt x="6939" y="13151"/>
                  <a:pt x="6441" y="14477"/>
                  <a:pt x="5805" y="14758"/>
                </a:cubicBezTo>
                <a:lnTo>
                  <a:pt x="5805" y="14763"/>
                </a:lnTo>
                <a:cubicBezTo>
                  <a:pt x="5796" y="14768"/>
                  <a:pt x="5786" y="14772"/>
                  <a:pt x="5776" y="14770"/>
                </a:cubicBezTo>
                <a:cubicBezTo>
                  <a:pt x="5721" y="14797"/>
                  <a:pt x="5665" y="14811"/>
                  <a:pt x="5607" y="14813"/>
                </a:cubicBezTo>
                <a:lnTo>
                  <a:pt x="5577" y="14821"/>
                </a:lnTo>
                <a:lnTo>
                  <a:pt x="5577" y="14819"/>
                </a:lnTo>
                <a:lnTo>
                  <a:pt x="5576" y="14819"/>
                </a:lnTo>
                <a:cubicBezTo>
                  <a:pt x="5575" y="14801"/>
                  <a:pt x="5575" y="14783"/>
                  <a:pt x="5575" y="14765"/>
                </a:cubicBezTo>
                <a:cubicBezTo>
                  <a:pt x="5575" y="14738"/>
                  <a:pt x="5575" y="14711"/>
                  <a:pt x="5578" y="14685"/>
                </a:cubicBezTo>
                <a:cubicBezTo>
                  <a:pt x="5577" y="14536"/>
                  <a:pt x="5582" y="14391"/>
                  <a:pt x="5591" y="14248"/>
                </a:cubicBezTo>
                <a:lnTo>
                  <a:pt x="5592" y="14216"/>
                </a:lnTo>
                <a:cubicBezTo>
                  <a:pt x="5592" y="14216"/>
                  <a:pt x="5592" y="14216"/>
                  <a:pt x="5593" y="14216"/>
                </a:cubicBezTo>
                <a:cubicBezTo>
                  <a:pt x="5682" y="12549"/>
                  <a:pt x="6180" y="11222"/>
                  <a:pt x="6815" y="10942"/>
                </a:cubicBezTo>
                <a:lnTo>
                  <a:pt x="6816" y="10936"/>
                </a:lnTo>
                <a:cubicBezTo>
                  <a:pt x="6825" y="10931"/>
                  <a:pt x="6834" y="10927"/>
                  <a:pt x="6844" y="10929"/>
                </a:cubicBezTo>
                <a:cubicBezTo>
                  <a:pt x="6900" y="10903"/>
                  <a:pt x="6956" y="10889"/>
                  <a:pt x="7013" y="10886"/>
                </a:cubicBezTo>
                <a:close/>
                <a:moveTo>
                  <a:pt x="4086" y="10878"/>
                </a:moveTo>
                <a:lnTo>
                  <a:pt x="4116" y="10886"/>
                </a:lnTo>
                <a:cubicBezTo>
                  <a:pt x="4174" y="10889"/>
                  <a:pt x="4230" y="10903"/>
                  <a:pt x="4285" y="10929"/>
                </a:cubicBezTo>
                <a:cubicBezTo>
                  <a:pt x="4295" y="10927"/>
                  <a:pt x="4305" y="10931"/>
                  <a:pt x="4314" y="10936"/>
                </a:cubicBezTo>
                <a:lnTo>
                  <a:pt x="4314" y="10942"/>
                </a:lnTo>
                <a:cubicBezTo>
                  <a:pt x="4950" y="11222"/>
                  <a:pt x="5448" y="12549"/>
                  <a:pt x="5537" y="14216"/>
                </a:cubicBezTo>
                <a:cubicBezTo>
                  <a:pt x="5537" y="14216"/>
                  <a:pt x="5538" y="14216"/>
                  <a:pt x="5538" y="14216"/>
                </a:cubicBezTo>
                <a:lnTo>
                  <a:pt x="5539" y="14248"/>
                </a:lnTo>
                <a:cubicBezTo>
                  <a:pt x="5548" y="14391"/>
                  <a:pt x="5552" y="14536"/>
                  <a:pt x="5552" y="14685"/>
                </a:cubicBezTo>
                <a:cubicBezTo>
                  <a:pt x="5555" y="14711"/>
                  <a:pt x="5555" y="14738"/>
                  <a:pt x="5555" y="14765"/>
                </a:cubicBezTo>
                <a:cubicBezTo>
                  <a:pt x="5555" y="14783"/>
                  <a:pt x="5555" y="14801"/>
                  <a:pt x="5554" y="14819"/>
                </a:cubicBezTo>
                <a:lnTo>
                  <a:pt x="5553" y="14819"/>
                </a:lnTo>
                <a:lnTo>
                  <a:pt x="5553" y="14821"/>
                </a:lnTo>
                <a:lnTo>
                  <a:pt x="5522" y="14813"/>
                </a:lnTo>
                <a:cubicBezTo>
                  <a:pt x="5465" y="14811"/>
                  <a:pt x="5408" y="14797"/>
                  <a:pt x="5353" y="14770"/>
                </a:cubicBezTo>
                <a:cubicBezTo>
                  <a:pt x="5343" y="14772"/>
                  <a:pt x="5334" y="14768"/>
                  <a:pt x="5325" y="14763"/>
                </a:cubicBezTo>
                <a:lnTo>
                  <a:pt x="5324" y="14758"/>
                </a:lnTo>
                <a:cubicBezTo>
                  <a:pt x="4689" y="14477"/>
                  <a:pt x="4191" y="13151"/>
                  <a:pt x="4102" y="11484"/>
                </a:cubicBezTo>
                <a:cubicBezTo>
                  <a:pt x="4101" y="11483"/>
                  <a:pt x="4101" y="11483"/>
                  <a:pt x="4101" y="11483"/>
                </a:cubicBezTo>
                <a:lnTo>
                  <a:pt x="4100" y="11452"/>
                </a:lnTo>
                <a:cubicBezTo>
                  <a:pt x="4091" y="11309"/>
                  <a:pt x="4086" y="11163"/>
                  <a:pt x="4087" y="11015"/>
                </a:cubicBezTo>
                <a:cubicBezTo>
                  <a:pt x="4084" y="10988"/>
                  <a:pt x="4084" y="10961"/>
                  <a:pt x="4084" y="10935"/>
                </a:cubicBezTo>
                <a:lnTo>
                  <a:pt x="4085" y="10881"/>
                </a:lnTo>
                <a:lnTo>
                  <a:pt x="4086" y="10881"/>
                </a:lnTo>
                <a:close/>
                <a:moveTo>
                  <a:pt x="4046" y="10878"/>
                </a:moveTo>
                <a:lnTo>
                  <a:pt x="4046" y="10881"/>
                </a:lnTo>
                <a:lnTo>
                  <a:pt x="4047" y="10881"/>
                </a:lnTo>
                <a:lnTo>
                  <a:pt x="4048" y="10935"/>
                </a:lnTo>
                <a:cubicBezTo>
                  <a:pt x="4048" y="10961"/>
                  <a:pt x="4048" y="10988"/>
                  <a:pt x="4045" y="11015"/>
                </a:cubicBezTo>
                <a:cubicBezTo>
                  <a:pt x="4045" y="11163"/>
                  <a:pt x="4041" y="11309"/>
                  <a:pt x="4032" y="11452"/>
                </a:cubicBezTo>
                <a:lnTo>
                  <a:pt x="4031" y="11483"/>
                </a:lnTo>
                <a:cubicBezTo>
                  <a:pt x="4031" y="11483"/>
                  <a:pt x="4031" y="11483"/>
                  <a:pt x="4030" y="11484"/>
                </a:cubicBezTo>
                <a:cubicBezTo>
                  <a:pt x="3941" y="13151"/>
                  <a:pt x="3443" y="14477"/>
                  <a:pt x="2807" y="14758"/>
                </a:cubicBezTo>
                <a:lnTo>
                  <a:pt x="2807" y="14763"/>
                </a:lnTo>
                <a:cubicBezTo>
                  <a:pt x="2798" y="14768"/>
                  <a:pt x="2788" y="14772"/>
                  <a:pt x="2779" y="14770"/>
                </a:cubicBezTo>
                <a:cubicBezTo>
                  <a:pt x="2723" y="14797"/>
                  <a:pt x="2667" y="14811"/>
                  <a:pt x="2609" y="14813"/>
                </a:cubicBezTo>
                <a:lnTo>
                  <a:pt x="2579" y="14821"/>
                </a:lnTo>
                <a:lnTo>
                  <a:pt x="2579" y="14819"/>
                </a:lnTo>
                <a:lnTo>
                  <a:pt x="2578" y="14819"/>
                </a:lnTo>
                <a:cubicBezTo>
                  <a:pt x="2577" y="14801"/>
                  <a:pt x="2577" y="14783"/>
                  <a:pt x="2577" y="14765"/>
                </a:cubicBezTo>
                <a:cubicBezTo>
                  <a:pt x="2577" y="14738"/>
                  <a:pt x="2577" y="14711"/>
                  <a:pt x="2580" y="14685"/>
                </a:cubicBezTo>
                <a:cubicBezTo>
                  <a:pt x="2580" y="14536"/>
                  <a:pt x="2584" y="14391"/>
                  <a:pt x="2593" y="14248"/>
                </a:cubicBezTo>
                <a:lnTo>
                  <a:pt x="2594" y="14216"/>
                </a:lnTo>
                <a:cubicBezTo>
                  <a:pt x="2594" y="14216"/>
                  <a:pt x="2594" y="14216"/>
                  <a:pt x="2595" y="14216"/>
                </a:cubicBezTo>
                <a:cubicBezTo>
                  <a:pt x="2684" y="12549"/>
                  <a:pt x="3182" y="11222"/>
                  <a:pt x="3817" y="10942"/>
                </a:cubicBezTo>
                <a:lnTo>
                  <a:pt x="3818" y="10936"/>
                </a:lnTo>
                <a:cubicBezTo>
                  <a:pt x="3827" y="10931"/>
                  <a:pt x="3836" y="10927"/>
                  <a:pt x="3846" y="10929"/>
                </a:cubicBezTo>
                <a:cubicBezTo>
                  <a:pt x="3902" y="10903"/>
                  <a:pt x="3958" y="10889"/>
                  <a:pt x="4015" y="10886"/>
                </a:cubicBezTo>
                <a:close/>
                <a:moveTo>
                  <a:pt x="1088" y="10878"/>
                </a:moveTo>
                <a:lnTo>
                  <a:pt x="1118" y="10886"/>
                </a:lnTo>
                <a:cubicBezTo>
                  <a:pt x="1176" y="10889"/>
                  <a:pt x="1232" y="10903"/>
                  <a:pt x="1288" y="10929"/>
                </a:cubicBezTo>
                <a:cubicBezTo>
                  <a:pt x="1297" y="10927"/>
                  <a:pt x="1307" y="10931"/>
                  <a:pt x="1316" y="10936"/>
                </a:cubicBezTo>
                <a:lnTo>
                  <a:pt x="1316" y="10942"/>
                </a:lnTo>
                <a:cubicBezTo>
                  <a:pt x="1952" y="11222"/>
                  <a:pt x="2450" y="12549"/>
                  <a:pt x="2539" y="14216"/>
                </a:cubicBezTo>
                <a:cubicBezTo>
                  <a:pt x="2540" y="14216"/>
                  <a:pt x="2540" y="14216"/>
                  <a:pt x="2540" y="14216"/>
                </a:cubicBezTo>
                <a:lnTo>
                  <a:pt x="2541" y="14248"/>
                </a:lnTo>
                <a:cubicBezTo>
                  <a:pt x="2550" y="14391"/>
                  <a:pt x="2554" y="14536"/>
                  <a:pt x="2554" y="14685"/>
                </a:cubicBezTo>
                <a:cubicBezTo>
                  <a:pt x="2557" y="14711"/>
                  <a:pt x="2557" y="14738"/>
                  <a:pt x="2557" y="14765"/>
                </a:cubicBezTo>
                <a:cubicBezTo>
                  <a:pt x="2557" y="14783"/>
                  <a:pt x="2557" y="14801"/>
                  <a:pt x="2556" y="14819"/>
                </a:cubicBezTo>
                <a:lnTo>
                  <a:pt x="2555" y="14819"/>
                </a:lnTo>
                <a:lnTo>
                  <a:pt x="2555" y="14821"/>
                </a:lnTo>
                <a:lnTo>
                  <a:pt x="2524" y="14813"/>
                </a:lnTo>
                <a:cubicBezTo>
                  <a:pt x="2467" y="14811"/>
                  <a:pt x="2411" y="14797"/>
                  <a:pt x="2355" y="14770"/>
                </a:cubicBezTo>
                <a:cubicBezTo>
                  <a:pt x="2345" y="14772"/>
                  <a:pt x="2336" y="14768"/>
                  <a:pt x="2327" y="14763"/>
                </a:cubicBezTo>
                <a:lnTo>
                  <a:pt x="2326" y="14758"/>
                </a:lnTo>
                <a:cubicBezTo>
                  <a:pt x="1691" y="14477"/>
                  <a:pt x="1193" y="13151"/>
                  <a:pt x="1104" y="11484"/>
                </a:cubicBezTo>
                <a:cubicBezTo>
                  <a:pt x="1103" y="11483"/>
                  <a:pt x="1103" y="11483"/>
                  <a:pt x="1103" y="11483"/>
                </a:cubicBezTo>
                <a:lnTo>
                  <a:pt x="1102" y="11452"/>
                </a:lnTo>
                <a:cubicBezTo>
                  <a:pt x="1093" y="11309"/>
                  <a:pt x="1089" y="11163"/>
                  <a:pt x="1089" y="11015"/>
                </a:cubicBezTo>
                <a:cubicBezTo>
                  <a:pt x="1086" y="10988"/>
                  <a:pt x="1086" y="10961"/>
                  <a:pt x="1086" y="10935"/>
                </a:cubicBezTo>
                <a:lnTo>
                  <a:pt x="1087" y="10881"/>
                </a:lnTo>
                <a:lnTo>
                  <a:pt x="1088" y="10881"/>
                </a:lnTo>
                <a:close/>
                <a:moveTo>
                  <a:pt x="1048" y="10878"/>
                </a:moveTo>
                <a:lnTo>
                  <a:pt x="1048" y="10881"/>
                </a:lnTo>
                <a:lnTo>
                  <a:pt x="1049" y="10881"/>
                </a:lnTo>
                <a:lnTo>
                  <a:pt x="1050" y="10935"/>
                </a:lnTo>
                <a:cubicBezTo>
                  <a:pt x="1050" y="10961"/>
                  <a:pt x="1050" y="10988"/>
                  <a:pt x="1047" y="11015"/>
                </a:cubicBezTo>
                <a:cubicBezTo>
                  <a:pt x="1047" y="11163"/>
                  <a:pt x="1043" y="11309"/>
                  <a:pt x="1034" y="11452"/>
                </a:cubicBezTo>
                <a:lnTo>
                  <a:pt x="1033" y="11483"/>
                </a:lnTo>
                <a:cubicBezTo>
                  <a:pt x="1033" y="11483"/>
                  <a:pt x="1033" y="11483"/>
                  <a:pt x="1032" y="11484"/>
                </a:cubicBezTo>
                <a:cubicBezTo>
                  <a:pt x="952" y="12979"/>
                  <a:pt x="543" y="14201"/>
                  <a:pt x="0" y="14632"/>
                </a:cubicBezTo>
                <a:lnTo>
                  <a:pt x="0" y="14007"/>
                </a:lnTo>
                <a:cubicBezTo>
                  <a:pt x="406" y="13615"/>
                  <a:pt x="713" y="12692"/>
                  <a:pt x="796" y="11563"/>
                </a:cubicBezTo>
                <a:cubicBezTo>
                  <a:pt x="459" y="11756"/>
                  <a:pt x="173" y="12300"/>
                  <a:pt x="0" y="13046"/>
                </a:cubicBezTo>
                <a:lnTo>
                  <a:pt x="0" y="12069"/>
                </a:lnTo>
                <a:cubicBezTo>
                  <a:pt x="215" y="11488"/>
                  <a:pt x="500" y="11083"/>
                  <a:pt x="820" y="10942"/>
                </a:cubicBezTo>
                <a:lnTo>
                  <a:pt x="820" y="10936"/>
                </a:lnTo>
                <a:cubicBezTo>
                  <a:pt x="829" y="10931"/>
                  <a:pt x="839" y="10927"/>
                  <a:pt x="848" y="10929"/>
                </a:cubicBezTo>
                <a:cubicBezTo>
                  <a:pt x="904" y="10903"/>
                  <a:pt x="960" y="10889"/>
                  <a:pt x="1018" y="10886"/>
                </a:cubicBezTo>
                <a:close/>
                <a:moveTo>
                  <a:pt x="20290" y="7597"/>
                </a:moveTo>
                <a:cubicBezTo>
                  <a:pt x="19803" y="7874"/>
                  <a:pt x="19422" y="8881"/>
                  <a:pt x="19328" y="10151"/>
                </a:cubicBezTo>
                <a:cubicBezTo>
                  <a:pt x="19815" y="9874"/>
                  <a:pt x="20196" y="8867"/>
                  <a:pt x="20290" y="7597"/>
                </a:cubicBezTo>
                <a:close/>
                <a:moveTo>
                  <a:pt x="17821" y="7597"/>
                </a:moveTo>
                <a:cubicBezTo>
                  <a:pt x="17915" y="8867"/>
                  <a:pt x="18296" y="9874"/>
                  <a:pt x="18783" y="10151"/>
                </a:cubicBezTo>
                <a:cubicBezTo>
                  <a:pt x="18689" y="8881"/>
                  <a:pt x="18308" y="7874"/>
                  <a:pt x="17821" y="7597"/>
                </a:cubicBezTo>
                <a:close/>
                <a:moveTo>
                  <a:pt x="17292" y="7597"/>
                </a:moveTo>
                <a:cubicBezTo>
                  <a:pt x="16805" y="7874"/>
                  <a:pt x="16424" y="8881"/>
                  <a:pt x="16330" y="10151"/>
                </a:cubicBezTo>
                <a:cubicBezTo>
                  <a:pt x="16817" y="9874"/>
                  <a:pt x="17198" y="8867"/>
                  <a:pt x="17292" y="7597"/>
                </a:cubicBezTo>
                <a:close/>
                <a:moveTo>
                  <a:pt x="14823" y="7597"/>
                </a:moveTo>
                <a:cubicBezTo>
                  <a:pt x="14917" y="8867"/>
                  <a:pt x="15298" y="9874"/>
                  <a:pt x="15785" y="10151"/>
                </a:cubicBezTo>
                <a:cubicBezTo>
                  <a:pt x="15691" y="8881"/>
                  <a:pt x="15310" y="7874"/>
                  <a:pt x="14823" y="7597"/>
                </a:cubicBezTo>
                <a:close/>
                <a:moveTo>
                  <a:pt x="14294" y="7597"/>
                </a:moveTo>
                <a:cubicBezTo>
                  <a:pt x="13807" y="7874"/>
                  <a:pt x="13426" y="8881"/>
                  <a:pt x="13332" y="10151"/>
                </a:cubicBezTo>
                <a:cubicBezTo>
                  <a:pt x="13819" y="9874"/>
                  <a:pt x="14200" y="8867"/>
                  <a:pt x="14294" y="7597"/>
                </a:cubicBezTo>
                <a:close/>
                <a:moveTo>
                  <a:pt x="11825" y="7597"/>
                </a:moveTo>
                <a:cubicBezTo>
                  <a:pt x="11919" y="8867"/>
                  <a:pt x="12300" y="9874"/>
                  <a:pt x="12787" y="10151"/>
                </a:cubicBezTo>
                <a:cubicBezTo>
                  <a:pt x="12693" y="8881"/>
                  <a:pt x="12312" y="7874"/>
                  <a:pt x="11825" y="7597"/>
                </a:cubicBezTo>
                <a:close/>
                <a:moveTo>
                  <a:pt x="11296" y="7597"/>
                </a:moveTo>
                <a:cubicBezTo>
                  <a:pt x="10809" y="7874"/>
                  <a:pt x="10428" y="8881"/>
                  <a:pt x="10334" y="10151"/>
                </a:cubicBezTo>
                <a:cubicBezTo>
                  <a:pt x="10821" y="9874"/>
                  <a:pt x="11202" y="8867"/>
                  <a:pt x="11296" y="7597"/>
                </a:cubicBezTo>
                <a:close/>
                <a:moveTo>
                  <a:pt x="8827" y="7597"/>
                </a:moveTo>
                <a:cubicBezTo>
                  <a:pt x="8921" y="8867"/>
                  <a:pt x="9302" y="9874"/>
                  <a:pt x="9790" y="10151"/>
                </a:cubicBezTo>
                <a:cubicBezTo>
                  <a:pt x="9695" y="8881"/>
                  <a:pt x="9315" y="7874"/>
                  <a:pt x="8827" y="7597"/>
                </a:cubicBezTo>
                <a:close/>
                <a:moveTo>
                  <a:pt x="8299" y="7597"/>
                </a:moveTo>
                <a:cubicBezTo>
                  <a:pt x="7811" y="7874"/>
                  <a:pt x="7430" y="8881"/>
                  <a:pt x="7336" y="10151"/>
                </a:cubicBezTo>
                <a:cubicBezTo>
                  <a:pt x="7824" y="9874"/>
                  <a:pt x="8204" y="8867"/>
                  <a:pt x="8299" y="7597"/>
                </a:cubicBezTo>
                <a:close/>
                <a:moveTo>
                  <a:pt x="5829" y="7597"/>
                </a:moveTo>
                <a:cubicBezTo>
                  <a:pt x="5923" y="8867"/>
                  <a:pt x="6304" y="9874"/>
                  <a:pt x="6792" y="10151"/>
                </a:cubicBezTo>
                <a:cubicBezTo>
                  <a:pt x="6697" y="8881"/>
                  <a:pt x="6317" y="7874"/>
                  <a:pt x="5829" y="7597"/>
                </a:cubicBezTo>
                <a:close/>
                <a:moveTo>
                  <a:pt x="5301" y="7597"/>
                </a:moveTo>
                <a:cubicBezTo>
                  <a:pt x="4813" y="7874"/>
                  <a:pt x="4432" y="8881"/>
                  <a:pt x="4338" y="10151"/>
                </a:cubicBezTo>
                <a:cubicBezTo>
                  <a:pt x="4826" y="9874"/>
                  <a:pt x="5206" y="8867"/>
                  <a:pt x="5301" y="7597"/>
                </a:cubicBezTo>
                <a:close/>
                <a:moveTo>
                  <a:pt x="2831" y="7597"/>
                </a:moveTo>
                <a:cubicBezTo>
                  <a:pt x="2926" y="8867"/>
                  <a:pt x="3306" y="9874"/>
                  <a:pt x="3794" y="10151"/>
                </a:cubicBezTo>
                <a:cubicBezTo>
                  <a:pt x="3699" y="8881"/>
                  <a:pt x="3319" y="7874"/>
                  <a:pt x="2831" y="7597"/>
                </a:cubicBezTo>
                <a:close/>
                <a:moveTo>
                  <a:pt x="2303" y="7597"/>
                </a:moveTo>
                <a:cubicBezTo>
                  <a:pt x="1815" y="7874"/>
                  <a:pt x="1435" y="8881"/>
                  <a:pt x="1340" y="10151"/>
                </a:cubicBezTo>
                <a:cubicBezTo>
                  <a:pt x="1828" y="9874"/>
                  <a:pt x="2208" y="8867"/>
                  <a:pt x="2303" y="7597"/>
                </a:cubicBezTo>
                <a:close/>
                <a:moveTo>
                  <a:pt x="0" y="7106"/>
                </a:moveTo>
                <a:cubicBezTo>
                  <a:pt x="543" y="7533"/>
                  <a:pt x="952" y="8745"/>
                  <a:pt x="1032" y="10230"/>
                </a:cubicBezTo>
                <a:cubicBezTo>
                  <a:pt x="1033" y="10230"/>
                  <a:pt x="1033" y="10230"/>
                  <a:pt x="1033" y="10230"/>
                </a:cubicBezTo>
                <a:lnTo>
                  <a:pt x="1034" y="10261"/>
                </a:lnTo>
                <a:cubicBezTo>
                  <a:pt x="1043" y="10403"/>
                  <a:pt x="1047" y="10548"/>
                  <a:pt x="1047" y="10695"/>
                </a:cubicBezTo>
                <a:cubicBezTo>
                  <a:pt x="1050" y="10721"/>
                  <a:pt x="1050" y="10748"/>
                  <a:pt x="1050" y="10774"/>
                </a:cubicBezTo>
                <a:cubicBezTo>
                  <a:pt x="1050" y="10792"/>
                  <a:pt x="1050" y="10810"/>
                  <a:pt x="1049" y="10828"/>
                </a:cubicBezTo>
                <a:lnTo>
                  <a:pt x="1048" y="10828"/>
                </a:lnTo>
                <a:lnTo>
                  <a:pt x="1048" y="10830"/>
                </a:lnTo>
                <a:lnTo>
                  <a:pt x="1018" y="10822"/>
                </a:lnTo>
                <a:cubicBezTo>
                  <a:pt x="960" y="10820"/>
                  <a:pt x="904" y="10806"/>
                  <a:pt x="848" y="10780"/>
                </a:cubicBezTo>
                <a:cubicBezTo>
                  <a:pt x="839" y="10782"/>
                  <a:pt x="829" y="10777"/>
                  <a:pt x="820" y="10773"/>
                </a:cubicBezTo>
                <a:lnTo>
                  <a:pt x="820" y="10767"/>
                </a:lnTo>
                <a:cubicBezTo>
                  <a:pt x="500" y="10627"/>
                  <a:pt x="215" y="10225"/>
                  <a:pt x="0" y="9649"/>
                </a:cubicBezTo>
                <a:lnTo>
                  <a:pt x="0" y="8680"/>
                </a:lnTo>
                <a:cubicBezTo>
                  <a:pt x="173" y="9419"/>
                  <a:pt x="459" y="9959"/>
                  <a:pt x="796" y="10151"/>
                </a:cubicBezTo>
                <a:cubicBezTo>
                  <a:pt x="713" y="9030"/>
                  <a:pt x="406" y="8114"/>
                  <a:pt x="0" y="7726"/>
                </a:cubicBezTo>
                <a:close/>
                <a:moveTo>
                  <a:pt x="20567" y="6918"/>
                </a:moveTo>
                <a:lnTo>
                  <a:pt x="20597" y="6926"/>
                </a:lnTo>
                <a:cubicBezTo>
                  <a:pt x="20654" y="6928"/>
                  <a:pt x="20711" y="6942"/>
                  <a:pt x="20766" y="6968"/>
                </a:cubicBezTo>
                <a:cubicBezTo>
                  <a:pt x="20776" y="6967"/>
                  <a:pt x="20785" y="6971"/>
                  <a:pt x="20795" y="6976"/>
                </a:cubicBezTo>
                <a:lnTo>
                  <a:pt x="20795" y="6981"/>
                </a:lnTo>
                <a:cubicBezTo>
                  <a:pt x="21108" y="7118"/>
                  <a:pt x="21387" y="7506"/>
                  <a:pt x="21600" y="8064"/>
                </a:cubicBezTo>
                <a:lnTo>
                  <a:pt x="21600" y="9009"/>
                </a:lnTo>
                <a:cubicBezTo>
                  <a:pt x="21426" y="8300"/>
                  <a:pt x="21146" y="7784"/>
                  <a:pt x="20819" y="7597"/>
                </a:cubicBezTo>
                <a:cubicBezTo>
                  <a:pt x="20901" y="8705"/>
                  <a:pt x="21201" y="9612"/>
                  <a:pt x="21600" y="10009"/>
                </a:cubicBezTo>
                <a:lnTo>
                  <a:pt x="21600" y="10633"/>
                </a:lnTo>
                <a:cubicBezTo>
                  <a:pt x="21064" y="10194"/>
                  <a:pt x="20661" y="8990"/>
                  <a:pt x="20582" y="7519"/>
                </a:cubicBezTo>
                <a:cubicBezTo>
                  <a:pt x="20582" y="7519"/>
                  <a:pt x="20582" y="7519"/>
                  <a:pt x="20581" y="7519"/>
                </a:cubicBezTo>
                <a:lnTo>
                  <a:pt x="20580" y="7487"/>
                </a:lnTo>
                <a:cubicBezTo>
                  <a:pt x="20571" y="7345"/>
                  <a:pt x="20567" y="7201"/>
                  <a:pt x="20567" y="7054"/>
                </a:cubicBezTo>
                <a:cubicBezTo>
                  <a:pt x="20565" y="7027"/>
                  <a:pt x="20565" y="7001"/>
                  <a:pt x="20565" y="6974"/>
                </a:cubicBezTo>
                <a:lnTo>
                  <a:pt x="20566" y="6921"/>
                </a:lnTo>
                <a:lnTo>
                  <a:pt x="20567" y="6921"/>
                </a:lnTo>
                <a:close/>
                <a:moveTo>
                  <a:pt x="20542" y="6918"/>
                </a:moveTo>
                <a:lnTo>
                  <a:pt x="20542" y="6921"/>
                </a:lnTo>
                <a:lnTo>
                  <a:pt x="20543" y="6921"/>
                </a:lnTo>
                <a:lnTo>
                  <a:pt x="20544" y="6974"/>
                </a:lnTo>
                <a:cubicBezTo>
                  <a:pt x="20544" y="7001"/>
                  <a:pt x="20544" y="7027"/>
                  <a:pt x="20542" y="7054"/>
                </a:cubicBezTo>
                <a:cubicBezTo>
                  <a:pt x="20542" y="7201"/>
                  <a:pt x="20537" y="7345"/>
                  <a:pt x="20528" y="7487"/>
                </a:cubicBezTo>
                <a:lnTo>
                  <a:pt x="20528" y="7519"/>
                </a:lnTo>
                <a:cubicBezTo>
                  <a:pt x="20527" y="7519"/>
                  <a:pt x="20527" y="7519"/>
                  <a:pt x="20527" y="7519"/>
                </a:cubicBezTo>
                <a:cubicBezTo>
                  <a:pt x="20438" y="9173"/>
                  <a:pt x="19940" y="10489"/>
                  <a:pt x="19304" y="10767"/>
                </a:cubicBezTo>
                <a:lnTo>
                  <a:pt x="19304" y="10773"/>
                </a:lnTo>
                <a:cubicBezTo>
                  <a:pt x="19294" y="10777"/>
                  <a:pt x="19285" y="10782"/>
                  <a:pt x="19275" y="10780"/>
                </a:cubicBezTo>
                <a:cubicBezTo>
                  <a:pt x="19220" y="10806"/>
                  <a:pt x="19163" y="10820"/>
                  <a:pt x="19106" y="10822"/>
                </a:cubicBezTo>
                <a:lnTo>
                  <a:pt x="19076" y="10830"/>
                </a:lnTo>
                <a:lnTo>
                  <a:pt x="19076" y="10828"/>
                </a:lnTo>
                <a:lnTo>
                  <a:pt x="19075" y="10828"/>
                </a:lnTo>
                <a:cubicBezTo>
                  <a:pt x="19074" y="10810"/>
                  <a:pt x="19074" y="10792"/>
                  <a:pt x="19074" y="10774"/>
                </a:cubicBezTo>
                <a:cubicBezTo>
                  <a:pt x="19074" y="10748"/>
                  <a:pt x="19074" y="10721"/>
                  <a:pt x="19076" y="10695"/>
                </a:cubicBezTo>
                <a:cubicBezTo>
                  <a:pt x="19076" y="10548"/>
                  <a:pt x="19080" y="10403"/>
                  <a:pt x="19089" y="10261"/>
                </a:cubicBezTo>
                <a:lnTo>
                  <a:pt x="19090" y="10230"/>
                </a:lnTo>
                <a:cubicBezTo>
                  <a:pt x="19091" y="10230"/>
                  <a:pt x="19091" y="10230"/>
                  <a:pt x="19091" y="10230"/>
                </a:cubicBezTo>
                <a:cubicBezTo>
                  <a:pt x="19180" y="8576"/>
                  <a:pt x="19678" y="7260"/>
                  <a:pt x="20314" y="6981"/>
                </a:cubicBezTo>
                <a:lnTo>
                  <a:pt x="20314" y="6976"/>
                </a:lnTo>
                <a:cubicBezTo>
                  <a:pt x="20323" y="6971"/>
                  <a:pt x="20333" y="6967"/>
                  <a:pt x="20343" y="6968"/>
                </a:cubicBezTo>
                <a:cubicBezTo>
                  <a:pt x="20398" y="6942"/>
                  <a:pt x="20455" y="6928"/>
                  <a:pt x="20512" y="6926"/>
                </a:cubicBezTo>
                <a:close/>
                <a:moveTo>
                  <a:pt x="17569" y="6918"/>
                </a:moveTo>
                <a:lnTo>
                  <a:pt x="17599" y="6926"/>
                </a:lnTo>
                <a:cubicBezTo>
                  <a:pt x="17656" y="6928"/>
                  <a:pt x="17713" y="6942"/>
                  <a:pt x="17768" y="6968"/>
                </a:cubicBezTo>
                <a:cubicBezTo>
                  <a:pt x="17778" y="6967"/>
                  <a:pt x="17787" y="6971"/>
                  <a:pt x="17797" y="6976"/>
                </a:cubicBezTo>
                <a:lnTo>
                  <a:pt x="17797" y="6981"/>
                </a:lnTo>
                <a:cubicBezTo>
                  <a:pt x="18433" y="7260"/>
                  <a:pt x="18931" y="8576"/>
                  <a:pt x="19020" y="10230"/>
                </a:cubicBezTo>
                <a:cubicBezTo>
                  <a:pt x="19020" y="10230"/>
                  <a:pt x="19020" y="10230"/>
                  <a:pt x="19021" y="10230"/>
                </a:cubicBezTo>
                <a:lnTo>
                  <a:pt x="19022" y="10261"/>
                </a:lnTo>
                <a:cubicBezTo>
                  <a:pt x="19031" y="10403"/>
                  <a:pt x="19035" y="10548"/>
                  <a:pt x="19035" y="10695"/>
                </a:cubicBezTo>
                <a:cubicBezTo>
                  <a:pt x="19037" y="10721"/>
                  <a:pt x="19037" y="10748"/>
                  <a:pt x="19037" y="10774"/>
                </a:cubicBezTo>
                <a:cubicBezTo>
                  <a:pt x="19037" y="10792"/>
                  <a:pt x="19037" y="10810"/>
                  <a:pt x="19036" y="10828"/>
                </a:cubicBezTo>
                <a:lnTo>
                  <a:pt x="19035" y="10828"/>
                </a:lnTo>
                <a:lnTo>
                  <a:pt x="19035" y="10830"/>
                </a:lnTo>
                <a:lnTo>
                  <a:pt x="19005" y="10822"/>
                </a:lnTo>
                <a:cubicBezTo>
                  <a:pt x="18948" y="10820"/>
                  <a:pt x="18891" y="10806"/>
                  <a:pt x="18836" y="10780"/>
                </a:cubicBezTo>
                <a:cubicBezTo>
                  <a:pt x="18826" y="10782"/>
                  <a:pt x="18817" y="10777"/>
                  <a:pt x="18807" y="10773"/>
                </a:cubicBezTo>
                <a:lnTo>
                  <a:pt x="18807" y="10767"/>
                </a:lnTo>
                <a:cubicBezTo>
                  <a:pt x="18171" y="10489"/>
                  <a:pt x="17673" y="9173"/>
                  <a:pt x="17584" y="7519"/>
                </a:cubicBezTo>
                <a:cubicBezTo>
                  <a:pt x="17584" y="7519"/>
                  <a:pt x="17584" y="7519"/>
                  <a:pt x="17583" y="7519"/>
                </a:cubicBezTo>
                <a:lnTo>
                  <a:pt x="17582" y="7487"/>
                </a:lnTo>
                <a:cubicBezTo>
                  <a:pt x="17573" y="7345"/>
                  <a:pt x="17569" y="7201"/>
                  <a:pt x="17569" y="7054"/>
                </a:cubicBezTo>
                <a:cubicBezTo>
                  <a:pt x="17567" y="7027"/>
                  <a:pt x="17567" y="7001"/>
                  <a:pt x="17567" y="6974"/>
                </a:cubicBezTo>
                <a:lnTo>
                  <a:pt x="17568" y="6921"/>
                </a:lnTo>
                <a:lnTo>
                  <a:pt x="17569" y="6921"/>
                </a:lnTo>
                <a:close/>
                <a:moveTo>
                  <a:pt x="17544" y="6918"/>
                </a:moveTo>
                <a:lnTo>
                  <a:pt x="17544" y="6921"/>
                </a:lnTo>
                <a:lnTo>
                  <a:pt x="17545" y="6921"/>
                </a:lnTo>
                <a:lnTo>
                  <a:pt x="17546" y="6974"/>
                </a:lnTo>
                <a:cubicBezTo>
                  <a:pt x="17546" y="7001"/>
                  <a:pt x="17546" y="7027"/>
                  <a:pt x="17544" y="7054"/>
                </a:cubicBezTo>
                <a:cubicBezTo>
                  <a:pt x="17544" y="7201"/>
                  <a:pt x="17540" y="7345"/>
                  <a:pt x="17531" y="7487"/>
                </a:cubicBezTo>
                <a:lnTo>
                  <a:pt x="17530" y="7519"/>
                </a:lnTo>
                <a:cubicBezTo>
                  <a:pt x="17529" y="7519"/>
                  <a:pt x="17529" y="7519"/>
                  <a:pt x="17529" y="7519"/>
                </a:cubicBezTo>
                <a:cubicBezTo>
                  <a:pt x="17440" y="9173"/>
                  <a:pt x="16942" y="10489"/>
                  <a:pt x="16306" y="10767"/>
                </a:cubicBezTo>
                <a:lnTo>
                  <a:pt x="16306" y="10773"/>
                </a:lnTo>
                <a:cubicBezTo>
                  <a:pt x="16296" y="10777"/>
                  <a:pt x="16287" y="10782"/>
                  <a:pt x="16277" y="10780"/>
                </a:cubicBezTo>
                <a:cubicBezTo>
                  <a:pt x="16222" y="10806"/>
                  <a:pt x="16165" y="10820"/>
                  <a:pt x="16108" y="10822"/>
                </a:cubicBezTo>
                <a:lnTo>
                  <a:pt x="16078" y="10830"/>
                </a:lnTo>
                <a:lnTo>
                  <a:pt x="16078" y="10828"/>
                </a:lnTo>
                <a:lnTo>
                  <a:pt x="16077" y="10828"/>
                </a:lnTo>
                <a:cubicBezTo>
                  <a:pt x="16076" y="10810"/>
                  <a:pt x="16076" y="10792"/>
                  <a:pt x="16076" y="10774"/>
                </a:cubicBezTo>
                <a:cubicBezTo>
                  <a:pt x="16076" y="10748"/>
                  <a:pt x="16076" y="10721"/>
                  <a:pt x="16078" y="10695"/>
                </a:cubicBezTo>
                <a:cubicBezTo>
                  <a:pt x="16078" y="10548"/>
                  <a:pt x="16082" y="10403"/>
                  <a:pt x="16091" y="10261"/>
                </a:cubicBezTo>
                <a:lnTo>
                  <a:pt x="16092" y="10230"/>
                </a:lnTo>
                <a:cubicBezTo>
                  <a:pt x="16093" y="10230"/>
                  <a:pt x="16093" y="10230"/>
                  <a:pt x="16093" y="10230"/>
                </a:cubicBezTo>
                <a:cubicBezTo>
                  <a:pt x="16182" y="8576"/>
                  <a:pt x="16680" y="7260"/>
                  <a:pt x="17316" y="6981"/>
                </a:cubicBezTo>
                <a:lnTo>
                  <a:pt x="17316" y="6976"/>
                </a:lnTo>
                <a:cubicBezTo>
                  <a:pt x="17326" y="6971"/>
                  <a:pt x="17335" y="6967"/>
                  <a:pt x="17345" y="6968"/>
                </a:cubicBezTo>
                <a:cubicBezTo>
                  <a:pt x="17400" y="6942"/>
                  <a:pt x="17457" y="6928"/>
                  <a:pt x="17514" y="6926"/>
                </a:cubicBezTo>
                <a:close/>
                <a:moveTo>
                  <a:pt x="14571" y="6918"/>
                </a:moveTo>
                <a:lnTo>
                  <a:pt x="14601" y="6926"/>
                </a:lnTo>
                <a:cubicBezTo>
                  <a:pt x="14658" y="6928"/>
                  <a:pt x="14715" y="6942"/>
                  <a:pt x="14770" y="6968"/>
                </a:cubicBezTo>
                <a:cubicBezTo>
                  <a:pt x="14780" y="6967"/>
                  <a:pt x="14790" y="6971"/>
                  <a:pt x="14799" y="6976"/>
                </a:cubicBezTo>
                <a:lnTo>
                  <a:pt x="14799" y="6981"/>
                </a:lnTo>
                <a:cubicBezTo>
                  <a:pt x="15435" y="7260"/>
                  <a:pt x="15933" y="8576"/>
                  <a:pt x="16022" y="10230"/>
                </a:cubicBezTo>
                <a:cubicBezTo>
                  <a:pt x="16022" y="10230"/>
                  <a:pt x="16022" y="10230"/>
                  <a:pt x="16023" y="10230"/>
                </a:cubicBezTo>
                <a:lnTo>
                  <a:pt x="16024" y="10261"/>
                </a:lnTo>
                <a:cubicBezTo>
                  <a:pt x="16033" y="10403"/>
                  <a:pt x="16037" y="10548"/>
                  <a:pt x="16037" y="10695"/>
                </a:cubicBezTo>
                <a:cubicBezTo>
                  <a:pt x="16039" y="10721"/>
                  <a:pt x="16039" y="10748"/>
                  <a:pt x="16039" y="10774"/>
                </a:cubicBezTo>
                <a:cubicBezTo>
                  <a:pt x="16039" y="10792"/>
                  <a:pt x="16039" y="10810"/>
                  <a:pt x="16038" y="10828"/>
                </a:cubicBezTo>
                <a:lnTo>
                  <a:pt x="16037" y="10828"/>
                </a:lnTo>
                <a:lnTo>
                  <a:pt x="16037" y="10830"/>
                </a:lnTo>
                <a:lnTo>
                  <a:pt x="16007" y="10822"/>
                </a:lnTo>
                <a:cubicBezTo>
                  <a:pt x="15950" y="10820"/>
                  <a:pt x="15893" y="10806"/>
                  <a:pt x="15838" y="10780"/>
                </a:cubicBezTo>
                <a:cubicBezTo>
                  <a:pt x="15828" y="10782"/>
                  <a:pt x="15819" y="10777"/>
                  <a:pt x="15809" y="10773"/>
                </a:cubicBezTo>
                <a:lnTo>
                  <a:pt x="15809" y="10767"/>
                </a:lnTo>
                <a:cubicBezTo>
                  <a:pt x="15173" y="10489"/>
                  <a:pt x="14675" y="9173"/>
                  <a:pt x="14586" y="7519"/>
                </a:cubicBezTo>
                <a:cubicBezTo>
                  <a:pt x="14586" y="7519"/>
                  <a:pt x="14586" y="7519"/>
                  <a:pt x="14585" y="7519"/>
                </a:cubicBezTo>
                <a:lnTo>
                  <a:pt x="14584" y="7487"/>
                </a:lnTo>
                <a:cubicBezTo>
                  <a:pt x="14576" y="7345"/>
                  <a:pt x="14571" y="7201"/>
                  <a:pt x="14571" y="7054"/>
                </a:cubicBezTo>
                <a:cubicBezTo>
                  <a:pt x="14569" y="7027"/>
                  <a:pt x="14569" y="7001"/>
                  <a:pt x="14569" y="6974"/>
                </a:cubicBezTo>
                <a:lnTo>
                  <a:pt x="14570" y="6921"/>
                </a:lnTo>
                <a:lnTo>
                  <a:pt x="14571" y="6921"/>
                </a:lnTo>
                <a:close/>
                <a:moveTo>
                  <a:pt x="14546" y="6918"/>
                </a:moveTo>
                <a:lnTo>
                  <a:pt x="14546" y="6921"/>
                </a:lnTo>
                <a:lnTo>
                  <a:pt x="14547" y="6921"/>
                </a:lnTo>
                <a:lnTo>
                  <a:pt x="14548" y="6974"/>
                </a:lnTo>
                <a:cubicBezTo>
                  <a:pt x="14548" y="7001"/>
                  <a:pt x="14548" y="7027"/>
                  <a:pt x="14546" y="7054"/>
                </a:cubicBezTo>
                <a:cubicBezTo>
                  <a:pt x="14546" y="7201"/>
                  <a:pt x="14542" y="7345"/>
                  <a:pt x="14533" y="7487"/>
                </a:cubicBezTo>
                <a:lnTo>
                  <a:pt x="14532" y="7519"/>
                </a:lnTo>
                <a:cubicBezTo>
                  <a:pt x="14531" y="7519"/>
                  <a:pt x="14531" y="7519"/>
                  <a:pt x="14531" y="7519"/>
                </a:cubicBezTo>
                <a:cubicBezTo>
                  <a:pt x="14442" y="9173"/>
                  <a:pt x="13944" y="10489"/>
                  <a:pt x="13308" y="10767"/>
                </a:cubicBezTo>
                <a:lnTo>
                  <a:pt x="13308" y="10773"/>
                </a:lnTo>
                <a:cubicBezTo>
                  <a:pt x="13298" y="10777"/>
                  <a:pt x="13289" y="10782"/>
                  <a:pt x="13279" y="10780"/>
                </a:cubicBezTo>
                <a:cubicBezTo>
                  <a:pt x="13224" y="10806"/>
                  <a:pt x="13167" y="10820"/>
                  <a:pt x="13110" y="10822"/>
                </a:cubicBezTo>
                <a:lnTo>
                  <a:pt x="13080" y="10830"/>
                </a:lnTo>
                <a:lnTo>
                  <a:pt x="13080" y="10828"/>
                </a:lnTo>
                <a:lnTo>
                  <a:pt x="13079" y="10828"/>
                </a:lnTo>
                <a:cubicBezTo>
                  <a:pt x="13078" y="10810"/>
                  <a:pt x="13078" y="10792"/>
                  <a:pt x="13078" y="10774"/>
                </a:cubicBezTo>
                <a:cubicBezTo>
                  <a:pt x="13078" y="10748"/>
                  <a:pt x="13078" y="10721"/>
                  <a:pt x="13080" y="10695"/>
                </a:cubicBezTo>
                <a:cubicBezTo>
                  <a:pt x="13080" y="10548"/>
                  <a:pt x="13084" y="10403"/>
                  <a:pt x="13093" y="10261"/>
                </a:cubicBezTo>
                <a:lnTo>
                  <a:pt x="13094" y="10230"/>
                </a:lnTo>
                <a:cubicBezTo>
                  <a:pt x="13095" y="10230"/>
                  <a:pt x="13095" y="10230"/>
                  <a:pt x="13095" y="10230"/>
                </a:cubicBezTo>
                <a:cubicBezTo>
                  <a:pt x="13184" y="8576"/>
                  <a:pt x="13682" y="7260"/>
                  <a:pt x="14318" y="6981"/>
                </a:cubicBezTo>
                <a:lnTo>
                  <a:pt x="14318" y="6976"/>
                </a:lnTo>
                <a:cubicBezTo>
                  <a:pt x="14328" y="6971"/>
                  <a:pt x="14337" y="6967"/>
                  <a:pt x="14347" y="6968"/>
                </a:cubicBezTo>
                <a:cubicBezTo>
                  <a:pt x="14402" y="6942"/>
                  <a:pt x="14459" y="6928"/>
                  <a:pt x="14516" y="6926"/>
                </a:cubicBezTo>
                <a:close/>
                <a:moveTo>
                  <a:pt x="11573" y="6918"/>
                </a:moveTo>
                <a:lnTo>
                  <a:pt x="11603" y="6926"/>
                </a:lnTo>
                <a:cubicBezTo>
                  <a:pt x="11661" y="6928"/>
                  <a:pt x="11717" y="6942"/>
                  <a:pt x="11772" y="6968"/>
                </a:cubicBezTo>
                <a:cubicBezTo>
                  <a:pt x="11782" y="6967"/>
                  <a:pt x="11792" y="6971"/>
                  <a:pt x="11801" y="6976"/>
                </a:cubicBezTo>
                <a:lnTo>
                  <a:pt x="11801" y="6981"/>
                </a:lnTo>
                <a:cubicBezTo>
                  <a:pt x="12437" y="7260"/>
                  <a:pt x="12935" y="8576"/>
                  <a:pt x="13024" y="10230"/>
                </a:cubicBezTo>
                <a:cubicBezTo>
                  <a:pt x="13024" y="10230"/>
                  <a:pt x="13025" y="10230"/>
                  <a:pt x="13025" y="10230"/>
                </a:cubicBezTo>
                <a:lnTo>
                  <a:pt x="13026" y="10261"/>
                </a:lnTo>
                <a:cubicBezTo>
                  <a:pt x="13035" y="10403"/>
                  <a:pt x="13039" y="10548"/>
                  <a:pt x="13039" y="10695"/>
                </a:cubicBezTo>
                <a:cubicBezTo>
                  <a:pt x="13041" y="10721"/>
                  <a:pt x="13041" y="10748"/>
                  <a:pt x="13041" y="10774"/>
                </a:cubicBezTo>
                <a:cubicBezTo>
                  <a:pt x="13041" y="10792"/>
                  <a:pt x="13041" y="10810"/>
                  <a:pt x="13040" y="10828"/>
                </a:cubicBezTo>
                <a:lnTo>
                  <a:pt x="13040" y="10828"/>
                </a:lnTo>
                <a:lnTo>
                  <a:pt x="13039" y="10830"/>
                </a:lnTo>
                <a:lnTo>
                  <a:pt x="13009" y="10822"/>
                </a:lnTo>
                <a:cubicBezTo>
                  <a:pt x="12952" y="10820"/>
                  <a:pt x="12895" y="10806"/>
                  <a:pt x="12840" y="10780"/>
                </a:cubicBezTo>
                <a:cubicBezTo>
                  <a:pt x="12830" y="10782"/>
                  <a:pt x="12821" y="10777"/>
                  <a:pt x="12811" y="10773"/>
                </a:cubicBezTo>
                <a:lnTo>
                  <a:pt x="12811" y="10767"/>
                </a:lnTo>
                <a:cubicBezTo>
                  <a:pt x="12175" y="10489"/>
                  <a:pt x="11677" y="9173"/>
                  <a:pt x="11588" y="7519"/>
                </a:cubicBezTo>
                <a:cubicBezTo>
                  <a:pt x="11588" y="7519"/>
                  <a:pt x="11588" y="7519"/>
                  <a:pt x="11588" y="7519"/>
                </a:cubicBezTo>
                <a:lnTo>
                  <a:pt x="11587" y="7487"/>
                </a:lnTo>
                <a:cubicBezTo>
                  <a:pt x="11578" y="7345"/>
                  <a:pt x="11573" y="7201"/>
                  <a:pt x="11573" y="7054"/>
                </a:cubicBezTo>
                <a:cubicBezTo>
                  <a:pt x="11571" y="7027"/>
                  <a:pt x="11571" y="7001"/>
                  <a:pt x="11571" y="6974"/>
                </a:cubicBezTo>
                <a:lnTo>
                  <a:pt x="11572" y="6921"/>
                </a:lnTo>
                <a:lnTo>
                  <a:pt x="11573" y="6921"/>
                </a:lnTo>
                <a:close/>
                <a:moveTo>
                  <a:pt x="11548" y="6918"/>
                </a:moveTo>
                <a:lnTo>
                  <a:pt x="11549" y="6921"/>
                </a:lnTo>
                <a:lnTo>
                  <a:pt x="11549" y="6921"/>
                </a:lnTo>
                <a:lnTo>
                  <a:pt x="11550" y="6974"/>
                </a:lnTo>
                <a:cubicBezTo>
                  <a:pt x="11550" y="7001"/>
                  <a:pt x="11550" y="7027"/>
                  <a:pt x="11548" y="7054"/>
                </a:cubicBezTo>
                <a:cubicBezTo>
                  <a:pt x="11548" y="7201"/>
                  <a:pt x="11544" y="7345"/>
                  <a:pt x="11535" y="7487"/>
                </a:cubicBezTo>
                <a:lnTo>
                  <a:pt x="11534" y="7519"/>
                </a:lnTo>
                <a:cubicBezTo>
                  <a:pt x="11534" y="7519"/>
                  <a:pt x="11533" y="7519"/>
                  <a:pt x="11533" y="7519"/>
                </a:cubicBezTo>
                <a:cubicBezTo>
                  <a:pt x="11444" y="9173"/>
                  <a:pt x="10946" y="10489"/>
                  <a:pt x="10310" y="10767"/>
                </a:cubicBezTo>
                <a:lnTo>
                  <a:pt x="10310" y="10773"/>
                </a:lnTo>
                <a:cubicBezTo>
                  <a:pt x="10301" y="10777"/>
                  <a:pt x="10291" y="10782"/>
                  <a:pt x="10281" y="10780"/>
                </a:cubicBezTo>
                <a:cubicBezTo>
                  <a:pt x="10226" y="10806"/>
                  <a:pt x="10170" y="10820"/>
                  <a:pt x="10112" y="10822"/>
                </a:cubicBezTo>
                <a:lnTo>
                  <a:pt x="10082" y="10830"/>
                </a:lnTo>
                <a:lnTo>
                  <a:pt x="10082" y="10828"/>
                </a:lnTo>
                <a:lnTo>
                  <a:pt x="10081" y="10828"/>
                </a:lnTo>
                <a:cubicBezTo>
                  <a:pt x="10080" y="10810"/>
                  <a:pt x="10080" y="10792"/>
                  <a:pt x="10080" y="10774"/>
                </a:cubicBezTo>
                <a:cubicBezTo>
                  <a:pt x="10080" y="10748"/>
                  <a:pt x="10080" y="10721"/>
                  <a:pt x="10082" y="10695"/>
                </a:cubicBezTo>
                <a:cubicBezTo>
                  <a:pt x="10082" y="10548"/>
                  <a:pt x="10087" y="10403"/>
                  <a:pt x="10096" y="10261"/>
                </a:cubicBezTo>
                <a:lnTo>
                  <a:pt x="10096" y="10230"/>
                </a:lnTo>
                <a:cubicBezTo>
                  <a:pt x="10097" y="10230"/>
                  <a:pt x="10097" y="10230"/>
                  <a:pt x="10097" y="10230"/>
                </a:cubicBezTo>
                <a:cubicBezTo>
                  <a:pt x="10186" y="8576"/>
                  <a:pt x="10684" y="7260"/>
                  <a:pt x="11320" y="6981"/>
                </a:cubicBezTo>
                <a:lnTo>
                  <a:pt x="11320" y="6976"/>
                </a:lnTo>
                <a:cubicBezTo>
                  <a:pt x="11330" y="6971"/>
                  <a:pt x="11339" y="6967"/>
                  <a:pt x="11349" y="6968"/>
                </a:cubicBezTo>
                <a:cubicBezTo>
                  <a:pt x="11404" y="6942"/>
                  <a:pt x="11461" y="6928"/>
                  <a:pt x="11518" y="6926"/>
                </a:cubicBezTo>
                <a:close/>
                <a:moveTo>
                  <a:pt x="8575" y="6918"/>
                </a:moveTo>
                <a:lnTo>
                  <a:pt x="8605" y="6926"/>
                </a:lnTo>
                <a:cubicBezTo>
                  <a:pt x="8663" y="6928"/>
                  <a:pt x="8719" y="6942"/>
                  <a:pt x="8774" y="6968"/>
                </a:cubicBezTo>
                <a:cubicBezTo>
                  <a:pt x="8784" y="6967"/>
                  <a:pt x="8794" y="6971"/>
                  <a:pt x="8803" y="6976"/>
                </a:cubicBezTo>
                <a:lnTo>
                  <a:pt x="8803" y="6981"/>
                </a:lnTo>
                <a:cubicBezTo>
                  <a:pt x="9439" y="7260"/>
                  <a:pt x="9937" y="8576"/>
                  <a:pt x="10026" y="10230"/>
                </a:cubicBezTo>
                <a:cubicBezTo>
                  <a:pt x="10026" y="10230"/>
                  <a:pt x="10027" y="10230"/>
                  <a:pt x="10027" y="10230"/>
                </a:cubicBezTo>
                <a:lnTo>
                  <a:pt x="10028" y="10261"/>
                </a:lnTo>
                <a:cubicBezTo>
                  <a:pt x="10037" y="10403"/>
                  <a:pt x="10041" y="10548"/>
                  <a:pt x="10041" y="10695"/>
                </a:cubicBezTo>
                <a:cubicBezTo>
                  <a:pt x="10043" y="10721"/>
                  <a:pt x="10044" y="10748"/>
                  <a:pt x="10044" y="10774"/>
                </a:cubicBezTo>
                <a:cubicBezTo>
                  <a:pt x="10044" y="10792"/>
                  <a:pt x="10043" y="10810"/>
                  <a:pt x="10042" y="10828"/>
                </a:cubicBezTo>
                <a:lnTo>
                  <a:pt x="10042" y="10828"/>
                </a:lnTo>
                <a:lnTo>
                  <a:pt x="10042" y="10830"/>
                </a:lnTo>
                <a:lnTo>
                  <a:pt x="10011" y="10822"/>
                </a:lnTo>
                <a:cubicBezTo>
                  <a:pt x="9954" y="10820"/>
                  <a:pt x="9897" y="10806"/>
                  <a:pt x="9842" y="10780"/>
                </a:cubicBezTo>
                <a:cubicBezTo>
                  <a:pt x="9832" y="10782"/>
                  <a:pt x="9823" y="10777"/>
                  <a:pt x="9813" y="10773"/>
                </a:cubicBezTo>
                <a:lnTo>
                  <a:pt x="9813" y="10767"/>
                </a:lnTo>
                <a:cubicBezTo>
                  <a:pt x="9177" y="10489"/>
                  <a:pt x="8680" y="9173"/>
                  <a:pt x="8591" y="7519"/>
                </a:cubicBezTo>
                <a:cubicBezTo>
                  <a:pt x="8590" y="7519"/>
                  <a:pt x="8590" y="7519"/>
                  <a:pt x="8590" y="7519"/>
                </a:cubicBezTo>
                <a:lnTo>
                  <a:pt x="8589" y="7487"/>
                </a:lnTo>
                <a:cubicBezTo>
                  <a:pt x="8580" y="7345"/>
                  <a:pt x="8575" y="7201"/>
                  <a:pt x="8575" y="7054"/>
                </a:cubicBezTo>
                <a:cubicBezTo>
                  <a:pt x="8573" y="7027"/>
                  <a:pt x="8573" y="7001"/>
                  <a:pt x="8573" y="6974"/>
                </a:cubicBezTo>
                <a:lnTo>
                  <a:pt x="8574" y="6921"/>
                </a:lnTo>
                <a:lnTo>
                  <a:pt x="8575" y="6921"/>
                </a:lnTo>
                <a:close/>
                <a:moveTo>
                  <a:pt x="8551" y="6918"/>
                </a:moveTo>
                <a:lnTo>
                  <a:pt x="8551" y="6921"/>
                </a:lnTo>
                <a:lnTo>
                  <a:pt x="8551" y="6921"/>
                </a:lnTo>
                <a:lnTo>
                  <a:pt x="8553" y="6974"/>
                </a:lnTo>
                <a:cubicBezTo>
                  <a:pt x="8553" y="7001"/>
                  <a:pt x="8552" y="7027"/>
                  <a:pt x="8550" y="7054"/>
                </a:cubicBezTo>
                <a:cubicBezTo>
                  <a:pt x="8550" y="7201"/>
                  <a:pt x="8546" y="7345"/>
                  <a:pt x="8537" y="7487"/>
                </a:cubicBezTo>
                <a:lnTo>
                  <a:pt x="8536" y="7519"/>
                </a:lnTo>
                <a:cubicBezTo>
                  <a:pt x="8536" y="7519"/>
                  <a:pt x="8535" y="7519"/>
                  <a:pt x="8535" y="7519"/>
                </a:cubicBezTo>
                <a:cubicBezTo>
                  <a:pt x="8446" y="9173"/>
                  <a:pt x="7948" y="10489"/>
                  <a:pt x="7312" y="10767"/>
                </a:cubicBezTo>
                <a:lnTo>
                  <a:pt x="7312" y="10773"/>
                </a:lnTo>
                <a:cubicBezTo>
                  <a:pt x="7303" y="10777"/>
                  <a:pt x="7293" y="10782"/>
                  <a:pt x="7283" y="10780"/>
                </a:cubicBezTo>
                <a:cubicBezTo>
                  <a:pt x="7228" y="10806"/>
                  <a:pt x="7172" y="10820"/>
                  <a:pt x="7114" y="10822"/>
                </a:cubicBezTo>
                <a:lnTo>
                  <a:pt x="7084" y="10830"/>
                </a:lnTo>
                <a:lnTo>
                  <a:pt x="7084" y="10828"/>
                </a:lnTo>
                <a:lnTo>
                  <a:pt x="7083" y="10828"/>
                </a:lnTo>
                <a:cubicBezTo>
                  <a:pt x="7082" y="10810"/>
                  <a:pt x="7082" y="10792"/>
                  <a:pt x="7082" y="10774"/>
                </a:cubicBezTo>
                <a:cubicBezTo>
                  <a:pt x="7082" y="10748"/>
                  <a:pt x="7082" y="10721"/>
                  <a:pt x="7084" y="10695"/>
                </a:cubicBezTo>
                <a:cubicBezTo>
                  <a:pt x="7084" y="10548"/>
                  <a:pt x="7089" y="10403"/>
                  <a:pt x="7098" y="10261"/>
                </a:cubicBezTo>
                <a:lnTo>
                  <a:pt x="7099" y="10230"/>
                </a:lnTo>
                <a:cubicBezTo>
                  <a:pt x="7099" y="10230"/>
                  <a:pt x="7099" y="10230"/>
                  <a:pt x="7099" y="10230"/>
                </a:cubicBezTo>
                <a:cubicBezTo>
                  <a:pt x="7189" y="8576"/>
                  <a:pt x="7686" y="7260"/>
                  <a:pt x="8322" y="6981"/>
                </a:cubicBezTo>
                <a:lnTo>
                  <a:pt x="8322" y="6976"/>
                </a:lnTo>
                <a:cubicBezTo>
                  <a:pt x="8332" y="6971"/>
                  <a:pt x="8341" y="6967"/>
                  <a:pt x="8351" y="6968"/>
                </a:cubicBezTo>
                <a:cubicBezTo>
                  <a:pt x="8406" y="6942"/>
                  <a:pt x="8463" y="6928"/>
                  <a:pt x="8520" y="6926"/>
                </a:cubicBezTo>
                <a:close/>
                <a:moveTo>
                  <a:pt x="5577" y="6918"/>
                </a:moveTo>
                <a:lnTo>
                  <a:pt x="5607" y="6926"/>
                </a:lnTo>
                <a:cubicBezTo>
                  <a:pt x="5665" y="6928"/>
                  <a:pt x="5721" y="6942"/>
                  <a:pt x="5776" y="6968"/>
                </a:cubicBezTo>
                <a:cubicBezTo>
                  <a:pt x="5786" y="6967"/>
                  <a:pt x="5796" y="6971"/>
                  <a:pt x="5805" y="6976"/>
                </a:cubicBezTo>
                <a:lnTo>
                  <a:pt x="5805" y="6981"/>
                </a:lnTo>
                <a:cubicBezTo>
                  <a:pt x="6441" y="7260"/>
                  <a:pt x="6939" y="8576"/>
                  <a:pt x="7028" y="10230"/>
                </a:cubicBezTo>
                <a:cubicBezTo>
                  <a:pt x="7028" y="10230"/>
                  <a:pt x="7029" y="10230"/>
                  <a:pt x="7029" y="10230"/>
                </a:cubicBezTo>
                <a:lnTo>
                  <a:pt x="7030" y="10261"/>
                </a:lnTo>
                <a:cubicBezTo>
                  <a:pt x="7039" y="10403"/>
                  <a:pt x="7043" y="10548"/>
                  <a:pt x="7043" y="10695"/>
                </a:cubicBezTo>
                <a:cubicBezTo>
                  <a:pt x="7046" y="10721"/>
                  <a:pt x="7046" y="10748"/>
                  <a:pt x="7046" y="10774"/>
                </a:cubicBezTo>
                <a:cubicBezTo>
                  <a:pt x="7046" y="10792"/>
                  <a:pt x="7046" y="10810"/>
                  <a:pt x="7045" y="10828"/>
                </a:cubicBezTo>
                <a:lnTo>
                  <a:pt x="7044" y="10828"/>
                </a:lnTo>
                <a:lnTo>
                  <a:pt x="7044" y="10830"/>
                </a:lnTo>
                <a:lnTo>
                  <a:pt x="7013" y="10822"/>
                </a:lnTo>
                <a:cubicBezTo>
                  <a:pt x="6956" y="10820"/>
                  <a:pt x="6899" y="10806"/>
                  <a:pt x="6844" y="10780"/>
                </a:cubicBezTo>
                <a:cubicBezTo>
                  <a:pt x="6834" y="10782"/>
                  <a:pt x="6825" y="10777"/>
                  <a:pt x="6816" y="10773"/>
                </a:cubicBezTo>
                <a:lnTo>
                  <a:pt x="6815" y="10767"/>
                </a:lnTo>
                <a:cubicBezTo>
                  <a:pt x="6180" y="10489"/>
                  <a:pt x="5682" y="9173"/>
                  <a:pt x="5593" y="7519"/>
                </a:cubicBezTo>
                <a:cubicBezTo>
                  <a:pt x="5592" y="7519"/>
                  <a:pt x="5592" y="7519"/>
                  <a:pt x="5592" y="7519"/>
                </a:cubicBezTo>
                <a:lnTo>
                  <a:pt x="5591" y="7487"/>
                </a:lnTo>
                <a:cubicBezTo>
                  <a:pt x="5582" y="7345"/>
                  <a:pt x="5577" y="7201"/>
                  <a:pt x="5578" y="7054"/>
                </a:cubicBezTo>
                <a:cubicBezTo>
                  <a:pt x="5575" y="7027"/>
                  <a:pt x="5575" y="7001"/>
                  <a:pt x="5575" y="6974"/>
                </a:cubicBezTo>
                <a:lnTo>
                  <a:pt x="5576" y="6921"/>
                </a:lnTo>
                <a:lnTo>
                  <a:pt x="5577" y="6921"/>
                </a:lnTo>
                <a:close/>
                <a:moveTo>
                  <a:pt x="5553" y="6918"/>
                </a:moveTo>
                <a:lnTo>
                  <a:pt x="5553" y="6921"/>
                </a:lnTo>
                <a:lnTo>
                  <a:pt x="5554" y="6921"/>
                </a:lnTo>
                <a:lnTo>
                  <a:pt x="5555" y="6974"/>
                </a:lnTo>
                <a:cubicBezTo>
                  <a:pt x="5555" y="7001"/>
                  <a:pt x="5555" y="7027"/>
                  <a:pt x="5552" y="7054"/>
                </a:cubicBezTo>
                <a:cubicBezTo>
                  <a:pt x="5552" y="7201"/>
                  <a:pt x="5548" y="7345"/>
                  <a:pt x="5539" y="7487"/>
                </a:cubicBezTo>
                <a:lnTo>
                  <a:pt x="5538" y="7519"/>
                </a:lnTo>
                <a:cubicBezTo>
                  <a:pt x="5538" y="7519"/>
                  <a:pt x="5537" y="7519"/>
                  <a:pt x="5537" y="7519"/>
                </a:cubicBezTo>
                <a:cubicBezTo>
                  <a:pt x="5448" y="9173"/>
                  <a:pt x="4950" y="10489"/>
                  <a:pt x="4314" y="10767"/>
                </a:cubicBezTo>
                <a:lnTo>
                  <a:pt x="4314" y="10773"/>
                </a:lnTo>
                <a:cubicBezTo>
                  <a:pt x="4305" y="10777"/>
                  <a:pt x="4295" y="10782"/>
                  <a:pt x="4285" y="10780"/>
                </a:cubicBezTo>
                <a:cubicBezTo>
                  <a:pt x="4230" y="10806"/>
                  <a:pt x="4174" y="10820"/>
                  <a:pt x="4116" y="10822"/>
                </a:cubicBezTo>
                <a:lnTo>
                  <a:pt x="4086" y="10830"/>
                </a:lnTo>
                <a:lnTo>
                  <a:pt x="4086" y="10828"/>
                </a:lnTo>
                <a:lnTo>
                  <a:pt x="4085" y="10828"/>
                </a:lnTo>
                <a:cubicBezTo>
                  <a:pt x="4084" y="10810"/>
                  <a:pt x="4084" y="10792"/>
                  <a:pt x="4084" y="10774"/>
                </a:cubicBezTo>
                <a:cubicBezTo>
                  <a:pt x="4084" y="10748"/>
                  <a:pt x="4084" y="10721"/>
                  <a:pt x="4087" y="10695"/>
                </a:cubicBezTo>
                <a:cubicBezTo>
                  <a:pt x="4086" y="10548"/>
                  <a:pt x="4091" y="10403"/>
                  <a:pt x="4100" y="10261"/>
                </a:cubicBezTo>
                <a:lnTo>
                  <a:pt x="4101" y="10230"/>
                </a:lnTo>
                <a:cubicBezTo>
                  <a:pt x="4101" y="10230"/>
                  <a:pt x="4101" y="10230"/>
                  <a:pt x="4102" y="10230"/>
                </a:cubicBezTo>
                <a:cubicBezTo>
                  <a:pt x="4191" y="8576"/>
                  <a:pt x="4689" y="7260"/>
                  <a:pt x="5324" y="6981"/>
                </a:cubicBezTo>
                <a:lnTo>
                  <a:pt x="5325" y="6976"/>
                </a:lnTo>
                <a:cubicBezTo>
                  <a:pt x="5334" y="6971"/>
                  <a:pt x="5343" y="6967"/>
                  <a:pt x="5353" y="6968"/>
                </a:cubicBezTo>
                <a:cubicBezTo>
                  <a:pt x="5408" y="6942"/>
                  <a:pt x="5465" y="6928"/>
                  <a:pt x="5522" y="6926"/>
                </a:cubicBezTo>
                <a:close/>
                <a:moveTo>
                  <a:pt x="2579" y="6918"/>
                </a:moveTo>
                <a:lnTo>
                  <a:pt x="2609" y="6926"/>
                </a:lnTo>
                <a:cubicBezTo>
                  <a:pt x="2667" y="6928"/>
                  <a:pt x="2723" y="6942"/>
                  <a:pt x="2779" y="6968"/>
                </a:cubicBezTo>
                <a:cubicBezTo>
                  <a:pt x="2788" y="6967"/>
                  <a:pt x="2798" y="6971"/>
                  <a:pt x="2807" y="6976"/>
                </a:cubicBezTo>
                <a:lnTo>
                  <a:pt x="2807" y="6981"/>
                </a:lnTo>
                <a:cubicBezTo>
                  <a:pt x="3443" y="7260"/>
                  <a:pt x="3941" y="8576"/>
                  <a:pt x="4030" y="10230"/>
                </a:cubicBezTo>
                <a:cubicBezTo>
                  <a:pt x="4031" y="10230"/>
                  <a:pt x="4031" y="10230"/>
                  <a:pt x="4031" y="10230"/>
                </a:cubicBezTo>
                <a:lnTo>
                  <a:pt x="4032" y="10261"/>
                </a:lnTo>
                <a:cubicBezTo>
                  <a:pt x="4041" y="10403"/>
                  <a:pt x="4045" y="10548"/>
                  <a:pt x="4045" y="10695"/>
                </a:cubicBezTo>
                <a:cubicBezTo>
                  <a:pt x="4048" y="10721"/>
                  <a:pt x="4048" y="10748"/>
                  <a:pt x="4048" y="10774"/>
                </a:cubicBezTo>
                <a:cubicBezTo>
                  <a:pt x="4048" y="10792"/>
                  <a:pt x="4048" y="10810"/>
                  <a:pt x="4047" y="10828"/>
                </a:cubicBezTo>
                <a:lnTo>
                  <a:pt x="4046" y="10828"/>
                </a:lnTo>
                <a:lnTo>
                  <a:pt x="4046" y="10830"/>
                </a:lnTo>
                <a:lnTo>
                  <a:pt x="4015" y="10822"/>
                </a:lnTo>
                <a:cubicBezTo>
                  <a:pt x="3958" y="10820"/>
                  <a:pt x="3902" y="10806"/>
                  <a:pt x="3846" y="10780"/>
                </a:cubicBezTo>
                <a:cubicBezTo>
                  <a:pt x="3836" y="10782"/>
                  <a:pt x="3827" y="10777"/>
                  <a:pt x="3818" y="10773"/>
                </a:cubicBezTo>
                <a:lnTo>
                  <a:pt x="3817" y="10767"/>
                </a:lnTo>
                <a:cubicBezTo>
                  <a:pt x="3182" y="10489"/>
                  <a:pt x="2684" y="9173"/>
                  <a:pt x="2595" y="7519"/>
                </a:cubicBezTo>
                <a:cubicBezTo>
                  <a:pt x="2594" y="7519"/>
                  <a:pt x="2594" y="7519"/>
                  <a:pt x="2594" y="7519"/>
                </a:cubicBezTo>
                <a:lnTo>
                  <a:pt x="2593" y="7487"/>
                </a:lnTo>
                <a:cubicBezTo>
                  <a:pt x="2584" y="7345"/>
                  <a:pt x="2580" y="7201"/>
                  <a:pt x="2580" y="7054"/>
                </a:cubicBezTo>
                <a:cubicBezTo>
                  <a:pt x="2577" y="7027"/>
                  <a:pt x="2577" y="7001"/>
                  <a:pt x="2577" y="6974"/>
                </a:cubicBezTo>
                <a:lnTo>
                  <a:pt x="2578" y="6921"/>
                </a:lnTo>
                <a:lnTo>
                  <a:pt x="2579" y="6921"/>
                </a:lnTo>
                <a:close/>
                <a:moveTo>
                  <a:pt x="2555" y="6918"/>
                </a:moveTo>
                <a:lnTo>
                  <a:pt x="2555" y="6921"/>
                </a:lnTo>
                <a:lnTo>
                  <a:pt x="2556" y="6921"/>
                </a:lnTo>
                <a:lnTo>
                  <a:pt x="2557" y="6974"/>
                </a:lnTo>
                <a:cubicBezTo>
                  <a:pt x="2557" y="7001"/>
                  <a:pt x="2557" y="7027"/>
                  <a:pt x="2554" y="7054"/>
                </a:cubicBezTo>
                <a:cubicBezTo>
                  <a:pt x="2554" y="7201"/>
                  <a:pt x="2550" y="7345"/>
                  <a:pt x="2541" y="7487"/>
                </a:cubicBezTo>
                <a:lnTo>
                  <a:pt x="2540" y="7519"/>
                </a:lnTo>
                <a:cubicBezTo>
                  <a:pt x="2540" y="7519"/>
                  <a:pt x="2540" y="7519"/>
                  <a:pt x="2539" y="7519"/>
                </a:cubicBezTo>
                <a:cubicBezTo>
                  <a:pt x="2450" y="9173"/>
                  <a:pt x="1952" y="10489"/>
                  <a:pt x="1316" y="10767"/>
                </a:cubicBezTo>
                <a:lnTo>
                  <a:pt x="1316" y="10773"/>
                </a:lnTo>
                <a:cubicBezTo>
                  <a:pt x="1307" y="10777"/>
                  <a:pt x="1297" y="10782"/>
                  <a:pt x="1288" y="10780"/>
                </a:cubicBezTo>
                <a:cubicBezTo>
                  <a:pt x="1232" y="10806"/>
                  <a:pt x="1176" y="10820"/>
                  <a:pt x="1118" y="10822"/>
                </a:cubicBezTo>
                <a:lnTo>
                  <a:pt x="1088" y="10830"/>
                </a:lnTo>
                <a:lnTo>
                  <a:pt x="1088" y="10828"/>
                </a:lnTo>
                <a:lnTo>
                  <a:pt x="1087" y="10828"/>
                </a:lnTo>
                <a:cubicBezTo>
                  <a:pt x="1086" y="10810"/>
                  <a:pt x="1086" y="10792"/>
                  <a:pt x="1086" y="10774"/>
                </a:cubicBezTo>
                <a:cubicBezTo>
                  <a:pt x="1086" y="10748"/>
                  <a:pt x="1086" y="10721"/>
                  <a:pt x="1089" y="10695"/>
                </a:cubicBezTo>
                <a:cubicBezTo>
                  <a:pt x="1089" y="10548"/>
                  <a:pt x="1093" y="10403"/>
                  <a:pt x="1102" y="10261"/>
                </a:cubicBezTo>
                <a:lnTo>
                  <a:pt x="1103" y="10230"/>
                </a:lnTo>
                <a:cubicBezTo>
                  <a:pt x="1103" y="10230"/>
                  <a:pt x="1103" y="10230"/>
                  <a:pt x="1104" y="10230"/>
                </a:cubicBezTo>
                <a:cubicBezTo>
                  <a:pt x="1193" y="8576"/>
                  <a:pt x="1691" y="7260"/>
                  <a:pt x="2326" y="6981"/>
                </a:cubicBezTo>
                <a:lnTo>
                  <a:pt x="2327" y="6976"/>
                </a:lnTo>
                <a:cubicBezTo>
                  <a:pt x="2336" y="6971"/>
                  <a:pt x="2345" y="6967"/>
                  <a:pt x="2355" y="6968"/>
                </a:cubicBezTo>
                <a:cubicBezTo>
                  <a:pt x="2411" y="6942"/>
                  <a:pt x="2467" y="6928"/>
                  <a:pt x="2524" y="6926"/>
                </a:cubicBezTo>
                <a:close/>
                <a:moveTo>
                  <a:pt x="19328" y="3546"/>
                </a:moveTo>
                <a:cubicBezTo>
                  <a:pt x="19422" y="4826"/>
                  <a:pt x="19803" y="5841"/>
                  <a:pt x="20290" y="6120"/>
                </a:cubicBezTo>
                <a:cubicBezTo>
                  <a:pt x="20196" y="4840"/>
                  <a:pt x="19815" y="3826"/>
                  <a:pt x="19328" y="3546"/>
                </a:cubicBezTo>
                <a:close/>
                <a:moveTo>
                  <a:pt x="18783" y="3546"/>
                </a:moveTo>
                <a:cubicBezTo>
                  <a:pt x="18296" y="3826"/>
                  <a:pt x="17915" y="4840"/>
                  <a:pt x="17821" y="6120"/>
                </a:cubicBezTo>
                <a:cubicBezTo>
                  <a:pt x="18308" y="5841"/>
                  <a:pt x="18689" y="4826"/>
                  <a:pt x="18783" y="3546"/>
                </a:cubicBezTo>
                <a:close/>
                <a:moveTo>
                  <a:pt x="16330" y="3546"/>
                </a:moveTo>
                <a:cubicBezTo>
                  <a:pt x="16424" y="4826"/>
                  <a:pt x="16805" y="5841"/>
                  <a:pt x="17292" y="6120"/>
                </a:cubicBezTo>
                <a:cubicBezTo>
                  <a:pt x="17198" y="4840"/>
                  <a:pt x="16817" y="3826"/>
                  <a:pt x="16330" y="3546"/>
                </a:cubicBezTo>
                <a:close/>
                <a:moveTo>
                  <a:pt x="15785" y="3546"/>
                </a:moveTo>
                <a:cubicBezTo>
                  <a:pt x="15298" y="3826"/>
                  <a:pt x="14917" y="4840"/>
                  <a:pt x="14823" y="6120"/>
                </a:cubicBezTo>
                <a:cubicBezTo>
                  <a:pt x="15310" y="5841"/>
                  <a:pt x="15691" y="4826"/>
                  <a:pt x="15785" y="3546"/>
                </a:cubicBezTo>
                <a:close/>
                <a:moveTo>
                  <a:pt x="13332" y="3546"/>
                </a:moveTo>
                <a:cubicBezTo>
                  <a:pt x="13426" y="4826"/>
                  <a:pt x="13807" y="5841"/>
                  <a:pt x="14294" y="6120"/>
                </a:cubicBezTo>
                <a:cubicBezTo>
                  <a:pt x="14200" y="4840"/>
                  <a:pt x="13819" y="3826"/>
                  <a:pt x="13332" y="3546"/>
                </a:cubicBezTo>
                <a:close/>
                <a:moveTo>
                  <a:pt x="12787" y="3546"/>
                </a:moveTo>
                <a:cubicBezTo>
                  <a:pt x="12300" y="3826"/>
                  <a:pt x="11919" y="4840"/>
                  <a:pt x="11825" y="6120"/>
                </a:cubicBezTo>
                <a:cubicBezTo>
                  <a:pt x="12312" y="5841"/>
                  <a:pt x="12693" y="4826"/>
                  <a:pt x="12787" y="3546"/>
                </a:cubicBezTo>
                <a:close/>
                <a:moveTo>
                  <a:pt x="10334" y="3546"/>
                </a:moveTo>
                <a:cubicBezTo>
                  <a:pt x="10428" y="4826"/>
                  <a:pt x="10809" y="5841"/>
                  <a:pt x="11296" y="6120"/>
                </a:cubicBezTo>
                <a:cubicBezTo>
                  <a:pt x="11202" y="4840"/>
                  <a:pt x="10821" y="3826"/>
                  <a:pt x="10334" y="3546"/>
                </a:cubicBezTo>
                <a:close/>
                <a:moveTo>
                  <a:pt x="9790" y="3546"/>
                </a:moveTo>
                <a:cubicBezTo>
                  <a:pt x="9302" y="3826"/>
                  <a:pt x="8921" y="4840"/>
                  <a:pt x="8827" y="6120"/>
                </a:cubicBezTo>
                <a:cubicBezTo>
                  <a:pt x="9315" y="5841"/>
                  <a:pt x="9695" y="4826"/>
                  <a:pt x="9790" y="3546"/>
                </a:cubicBezTo>
                <a:close/>
                <a:moveTo>
                  <a:pt x="7336" y="3546"/>
                </a:moveTo>
                <a:cubicBezTo>
                  <a:pt x="7430" y="4826"/>
                  <a:pt x="7811" y="5841"/>
                  <a:pt x="8299" y="6120"/>
                </a:cubicBezTo>
                <a:cubicBezTo>
                  <a:pt x="8204" y="4840"/>
                  <a:pt x="7824" y="3826"/>
                  <a:pt x="7336" y="3546"/>
                </a:cubicBezTo>
                <a:close/>
                <a:moveTo>
                  <a:pt x="6792" y="3546"/>
                </a:moveTo>
                <a:cubicBezTo>
                  <a:pt x="6304" y="3826"/>
                  <a:pt x="5923" y="4840"/>
                  <a:pt x="5829" y="6120"/>
                </a:cubicBezTo>
                <a:cubicBezTo>
                  <a:pt x="6317" y="5841"/>
                  <a:pt x="6697" y="4826"/>
                  <a:pt x="6792" y="3546"/>
                </a:cubicBezTo>
                <a:close/>
                <a:moveTo>
                  <a:pt x="4338" y="3546"/>
                </a:moveTo>
                <a:cubicBezTo>
                  <a:pt x="4432" y="4826"/>
                  <a:pt x="4813" y="5841"/>
                  <a:pt x="5301" y="6120"/>
                </a:cubicBezTo>
                <a:cubicBezTo>
                  <a:pt x="5206" y="4840"/>
                  <a:pt x="4826" y="3826"/>
                  <a:pt x="4338" y="3546"/>
                </a:cubicBezTo>
                <a:close/>
                <a:moveTo>
                  <a:pt x="3794" y="3546"/>
                </a:moveTo>
                <a:cubicBezTo>
                  <a:pt x="3306" y="3826"/>
                  <a:pt x="2926" y="4840"/>
                  <a:pt x="2831" y="6120"/>
                </a:cubicBezTo>
                <a:cubicBezTo>
                  <a:pt x="3319" y="5841"/>
                  <a:pt x="3699" y="4826"/>
                  <a:pt x="3794" y="3546"/>
                </a:cubicBezTo>
                <a:close/>
                <a:moveTo>
                  <a:pt x="1340" y="3546"/>
                </a:moveTo>
                <a:cubicBezTo>
                  <a:pt x="1435" y="4826"/>
                  <a:pt x="1815" y="5841"/>
                  <a:pt x="2303" y="6120"/>
                </a:cubicBezTo>
                <a:cubicBezTo>
                  <a:pt x="2208" y="4840"/>
                  <a:pt x="1828" y="3826"/>
                  <a:pt x="1340" y="3546"/>
                </a:cubicBezTo>
                <a:close/>
                <a:moveTo>
                  <a:pt x="21600" y="3060"/>
                </a:moveTo>
                <a:lnTo>
                  <a:pt x="21600" y="3689"/>
                </a:lnTo>
                <a:cubicBezTo>
                  <a:pt x="21201" y="4089"/>
                  <a:pt x="20901" y="5004"/>
                  <a:pt x="20819" y="6120"/>
                </a:cubicBezTo>
                <a:cubicBezTo>
                  <a:pt x="21146" y="5932"/>
                  <a:pt x="21426" y="5412"/>
                  <a:pt x="21600" y="4698"/>
                </a:cubicBezTo>
                <a:lnTo>
                  <a:pt x="21600" y="5650"/>
                </a:lnTo>
                <a:cubicBezTo>
                  <a:pt x="21387" y="6212"/>
                  <a:pt x="21108" y="6603"/>
                  <a:pt x="20795" y="6741"/>
                </a:cubicBezTo>
                <a:lnTo>
                  <a:pt x="20795" y="6747"/>
                </a:lnTo>
                <a:cubicBezTo>
                  <a:pt x="20785" y="6751"/>
                  <a:pt x="20776" y="6756"/>
                  <a:pt x="20766" y="6754"/>
                </a:cubicBezTo>
                <a:cubicBezTo>
                  <a:pt x="20711" y="6780"/>
                  <a:pt x="20654" y="6794"/>
                  <a:pt x="20597" y="6797"/>
                </a:cubicBezTo>
                <a:lnTo>
                  <a:pt x="20567" y="6804"/>
                </a:lnTo>
                <a:lnTo>
                  <a:pt x="20567" y="6802"/>
                </a:lnTo>
                <a:lnTo>
                  <a:pt x="20566" y="6802"/>
                </a:lnTo>
                <a:cubicBezTo>
                  <a:pt x="20565" y="6784"/>
                  <a:pt x="20565" y="6766"/>
                  <a:pt x="20565" y="6748"/>
                </a:cubicBezTo>
                <a:cubicBezTo>
                  <a:pt x="20565" y="6721"/>
                  <a:pt x="20565" y="6695"/>
                  <a:pt x="20567" y="6668"/>
                </a:cubicBezTo>
                <a:cubicBezTo>
                  <a:pt x="20567" y="6520"/>
                  <a:pt x="20571" y="6374"/>
                  <a:pt x="20580" y="6231"/>
                </a:cubicBezTo>
                <a:lnTo>
                  <a:pt x="20581" y="6200"/>
                </a:lnTo>
                <a:cubicBezTo>
                  <a:pt x="20582" y="6200"/>
                  <a:pt x="20582" y="6200"/>
                  <a:pt x="20582" y="6199"/>
                </a:cubicBezTo>
                <a:cubicBezTo>
                  <a:pt x="20661" y="4717"/>
                  <a:pt x="21064" y="3503"/>
                  <a:pt x="21600" y="3060"/>
                </a:cubicBezTo>
                <a:close/>
                <a:moveTo>
                  <a:pt x="19076" y="2862"/>
                </a:moveTo>
                <a:lnTo>
                  <a:pt x="19106" y="2870"/>
                </a:lnTo>
                <a:cubicBezTo>
                  <a:pt x="19163" y="2872"/>
                  <a:pt x="19220" y="2886"/>
                  <a:pt x="19275" y="2912"/>
                </a:cubicBezTo>
                <a:cubicBezTo>
                  <a:pt x="19285" y="2910"/>
                  <a:pt x="19294" y="2915"/>
                  <a:pt x="19304" y="2920"/>
                </a:cubicBezTo>
                <a:lnTo>
                  <a:pt x="19304" y="2925"/>
                </a:lnTo>
                <a:cubicBezTo>
                  <a:pt x="19940" y="3206"/>
                  <a:pt x="20438" y="4532"/>
                  <a:pt x="20527" y="6199"/>
                </a:cubicBezTo>
                <a:cubicBezTo>
                  <a:pt x="20527" y="6200"/>
                  <a:pt x="20527" y="6200"/>
                  <a:pt x="20528" y="6200"/>
                </a:cubicBezTo>
                <a:lnTo>
                  <a:pt x="20529" y="6231"/>
                </a:lnTo>
                <a:cubicBezTo>
                  <a:pt x="20537" y="6374"/>
                  <a:pt x="20542" y="6520"/>
                  <a:pt x="20542" y="6668"/>
                </a:cubicBezTo>
                <a:cubicBezTo>
                  <a:pt x="20544" y="6695"/>
                  <a:pt x="20544" y="6721"/>
                  <a:pt x="20544" y="6748"/>
                </a:cubicBezTo>
                <a:cubicBezTo>
                  <a:pt x="20544" y="6766"/>
                  <a:pt x="20544" y="6784"/>
                  <a:pt x="20543" y="6802"/>
                </a:cubicBezTo>
                <a:lnTo>
                  <a:pt x="20542" y="6802"/>
                </a:lnTo>
                <a:lnTo>
                  <a:pt x="20542" y="6804"/>
                </a:lnTo>
                <a:lnTo>
                  <a:pt x="20512" y="6797"/>
                </a:lnTo>
                <a:cubicBezTo>
                  <a:pt x="20454" y="6794"/>
                  <a:pt x="20398" y="6780"/>
                  <a:pt x="20343" y="6754"/>
                </a:cubicBezTo>
                <a:cubicBezTo>
                  <a:pt x="20333" y="6756"/>
                  <a:pt x="20323" y="6751"/>
                  <a:pt x="20314" y="6747"/>
                </a:cubicBezTo>
                <a:lnTo>
                  <a:pt x="20314" y="6741"/>
                </a:lnTo>
                <a:cubicBezTo>
                  <a:pt x="19678" y="6461"/>
                  <a:pt x="19180" y="5134"/>
                  <a:pt x="19091" y="3467"/>
                </a:cubicBezTo>
                <a:cubicBezTo>
                  <a:pt x="19091" y="3467"/>
                  <a:pt x="19091" y="3467"/>
                  <a:pt x="19090" y="3467"/>
                </a:cubicBezTo>
                <a:lnTo>
                  <a:pt x="19089" y="3435"/>
                </a:lnTo>
                <a:cubicBezTo>
                  <a:pt x="19080" y="3292"/>
                  <a:pt x="19076" y="3146"/>
                  <a:pt x="19076" y="2998"/>
                </a:cubicBezTo>
                <a:cubicBezTo>
                  <a:pt x="19074" y="2972"/>
                  <a:pt x="19074" y="2945"/>
                  <a:pt x="19074" y="2918"/>
                </a:cubicBezTo>
                <a:lnTo>
                  <a:pt x="19075" y="2864"/>
                </a:lnTo>
                <a:lnTo>
                  <a:pt x="19076" y="2864"/>
                </a:lnTo>
                <a:close/>
                <a:moveTo>
                  <a:pt x="19035" y="2862"/>
                </a:moveTo>
                <a:lnTo>
                  <a:pt x="19035" y="2864"/>
                </a:lnTo>
                <a:lnTo>
                  <a:pt x="19036" y="2864"/>
                </a:lnTo>
                <a:lnTo>
                  <a:pt x="19037" y="2918"/>
                </a:lnTo>
                <a:cubicBezTo>
                  <a:pt x="19037" y="2945"/>
                  <a:pt x="19037" y="2972"/>
                  <a:pt x="19035" y="2998"/>
                </a:cubicBezTo>
                <a:cubicBezTo>
                  <a:pt x="19035" y="3146"/>
                  <a:pt x="19031" y="3292"/>
                  <a:pt x="19022" y="3435"/>
                </a:cubicBezTo>
                <a:lnTo>
                  <a:pt x="19021" y="3467"/>
                </a:lnTo>
                <a:cubicBezTo>
                  <a:pt x="19020" y="3467"/>
                  <a:pt x="19020" y="3467"/>
                  <a:pt x="19020" y="3467"/>
                </a:cubicBezTo>
                <a:cubicBezTo>
                  <a:pt x="18931" y="5134"/>
                  <a:pt x="18433" y="6461"/>
                  <a:pt x="17797" y="6741"/>
                </a:cubicBezTo>
                <a:lnTo>
                  <a:pt x="17797" y="6747"/>
                </a:lnTo>
                <a:cubicBezTo>
                  <a:pt x="17787" y="6751"/>
                  <a:pt x="17778" y="6756"/>
                  <a:pt x="17768" y="6754"/>
                </a:cubicBezTo>
                <a:cubicBezTo>
                  <a:pt x="17713" y="6780"/>
                  <a:pt x="17656" y="6794"/>
                  <a:pt x="17599" y="6797"/>
                </a:cubicBezTo>
                <a:lnTo>
                  <a:pt x="17569" y="6804"/>
                </a:lnTo>
                <a:lnTo>
                  <a:pt x="17569" y="6802"/>
                </a:lnTo>
                <a:lnTo>
                  <a:pt x="17568" y="6802"/>
                </a:lnTo>
                <a:cubicBezTo>
                  <a:pt x="17567" y="6784"/>
                  <a:pt x="17567" y="6766"/>
                  <a:pt x="17567" y="6748"/>
                </a:cubicBezTo>
                <a:cubicBezTo>
                  <a:pt x="17567" y="6721"/>
                  <a:pt x="17567" y="6695"/>
                  <a:pt x="17569" y="6668"/>
                </a:cubicBezTo>
                <a:cubicBezTo>
                  <a:pt x="17569" y="6520"/>
                  <a:pt x="17573" y="6374"/>
                  <a:pt x="17582" y="6231"/>
                </a:cubicBezTo>
                <a:lnTo>
                  <a:pt x="17583" y="6200"/>
                </a:lnTo>
                <a:cubicBezTo>
                  <a:pt x="17584" y="6200"/>
                  <a:pt x="17584" y="6200"/>
                  <a:pt x="17584" y="6199"/>
                </a:cubicBezTo>
                <a:cubicBezTo>
                  <a:pt x="17673" y="4532"/>
                  <a:pt x="18171" y="3206"/>
                  <a:pt x="18807" y="2925"/>
                </a:cubicBezTo>
                <a:lnTo>
                  <a:pt x="18807" y="2920"/>
                </a:lnTo>
                <a:cubicBezTo>
                  <a:pt x="18817" y="2915"/>
                  <a:pt x="18826" y="2910"/>
                  <a:pt x="18836" y="2912"/>
                </a:cubicBezTo>
                <a:cubicBezTo>
                  <a:pt x="18891" y="2886"/>
                  <a:pt x="18948" y="2872"/>
                  <a:pt x="19005" y="2870"/>
                </a:cubicBezTo>
                <a:close/>
                <a:moveTo>
                  <a:pt x="16078" y="2862"/>
                </a:moveTo>
                <a:lnTo>
                  <a:pt x="16108" y="2870"/>
                </a:lnTo>
                <a:cubicBezTo>
                  <a:pt x="16165" y="2872"/>
                  <a:pt x="16222" y="2886"/>
                  <a:pt x="16277" y="2912"/>
                </a:cubicBezTo>
                <a:cubicBezTo>
                  <a:pt x="16287" y="2910"/>
                  <a:pt x="16296" y="2915"/>
                  <a:pt x="16306" y="2920"/>
                </a:cubicBezTo>
                <a:lnTo>
                  <a:pt x="16306" y="2925"/>
                </a:lnTo>
                <a:cubicBezTo>
                  <a:pt x="16942" y="3206"/>
                  <a:pt x="17440" y="4532"/>
                  <a:pt x="17529" y="6199"/>
                </a:cubicBezTo>
                <a:cubicBezTo>
                  <a:pt x="17529" y="6200"/>
                  <a:pt x="17529" y="6200"/>
                  <a:pt x="17530" y="6200"/>
                </a:cubicBezTo>
                <a:lnTo>
                  <a:pt x="17531" y="6231"/>
                </a:lnTo>
                <a:cubicBezTo>
                  <a:pt x="17540" y="6374"/>
                  <a:pt x="17544" y="6520"/>
                  <a:pt x="17544" y="6668"/>
                </a:cubicBezTo>
                <a:cubicBezTo>
                  <a:pt x="17546" y="6695"/>
                  <a:pt x="17546" y="6721"/>
                  <a:pt x="17546" y="6748"/>
                </a:cubicBezTo>
                <a:cubicBezTo>
                  <a:pt x="17546" y="6766"/>
                  <a:pt x="17546" y="6784"/>
                  <a:pt x="17545" y="6802"/>
                </a:cubicBezTo>
                <a:lnTo>
                  <a:pt x="17544" y="6802"/>
                </a:lnTo>
                <a:lnTo>
                  <a:pt x="17544" y="6804"/>
                </a:lnTo>
                <a:lnTo>
                  <a:pt x="17514" y="6797"/>
                </a:lnTo>
                <a:cubicBezTo>
                  <a:pt x="17457" y="6794"/>
                  <a:pt x="17400" y="6780"/>
                  <a:pt x="17345" y="6754"/>
                </a:cubicBezTo>
                <a:cubicBezTo>
                  <a:pt x="17335" y="6756"/>
                  <a:pt x="17326" y="6751"/>
                  <a:pt x="17316" y="6747"/>
                </a:cubicBezTo>
                <a:lnTo>
                  <a:pt x="17316" y="6741"/>
                </a:lnTo>
                <a:cubicBezTo>
                  <a:pt x="16680" y="6461"/>
                  <a:pt x="16182" y="5134"/>
                  <a:pt x="16093" y="3467"/>
                </a:cubicBezTo>
                <a:cubicBezTo>
                  <a:pt x="16093" y="3467"/>
                  <a:pt x="16093" y="3467"/>
                  <a:pt x="16092" y="3467"/>
                </a:cubicBezTo>
                <a:lnTo>
                  <a:pt x="16091" y="3435"/>
                </a:lnTo>
                <a:cubicBezTo>
                  <a:pt x="16082" y="3292"/>
                  <a:pt x="16078" y="3146"/>
                  <a:pt x="16078" y="2998"/>
                </a:cubicBezTo>
                <a:cubicBezTo>
                  <a:pt x="16076" y="2972"/>
                  <a:pt x="16076" y="2945"/>
                  <a:pt x="16076" y="2918"/>
                </a:cubicBezTo>
                <a:lnTo>
                  <a:pt x="16077" y="2864"/>
                </a:lnTo>
                <a:lnTo>
                  <a:pt x="16078" y="2864"/>
                </a:lnTo>
                <a:close/>
                <a:moveTo>
                  <a:pt x="16037" y="2862"/>
                </a:moveTo>
                <a:lnTo>
                  <a:pt x="16037" y="2864"/>
                </a:lnTo>
                <a:lnTo>
                  <a:pt x="16038" y="2864"/>
                </a:lnTo>
                <a:lnTo>
                  <a:pt x="16039" y="2918"/>
                </a:lnTo>
                <a:cubicBezTo>
                  <a:pt x="16039" y="2945"/>
                  <a:pt x="16039" y="2972"/>
                  <a:pt x="16037" y="2998"/>
                </a:cubicBezTo>
                <a:cubicBezTo>
                  <a:pt x="16037" y="3146"/>
                  <a:pt x="16033" y="3292"/>
                  <a:pt x="16024" y="3435"/>
                </a:cubicBezTo>
                <a:lnTo>
                  <a:pt x="16023" y="3467"/>
                </a:lnTo>
                <a:cubicBezTo>
                  <a:pt x="16022" y="3467"/>
                  <a:pt x="16022" y="3467"/>
                  <a:pt x="16022" y="3467"/>
                </a:cubicBezTo>
                <a:cubicBezTo>
                  <a:pt x="15933" y="5134"/>
                  <a:pt x="15435" y="6461"/>
                  <a:pt x="14799" y="6741"/>
                </a:cubicBezTo>
                <a:lnTo>
                  <a:pt x="14799" y="6747"/>
                </a:lnTo>
                <a:cubicBezTo>
                  <a:pt x="14789" y="6751"/>
                  <a:pt x="14780" y="6756"/>
                  <a:pt x="14770" y="6754"/>
                </a:cubicBezTo>
                <a:cubicBezTo>
                  <a:pt x="14715" y="6780"/>
                  <a:pt x="14658" y="6794"/>
                  <a:pt x="14601" y="6797"/>
                </a:cubicBezTo>
                <a:lnTo>
                  <a:pt x="14571" y="6804"/>
                </a:lnTo>
                <a:lnTo>
                  <a:pt x="14571" y="6802"/>
                </a:lnTo>
                <a:lnTo>
                  <a:pt x="14570" y="6802"/>
                </a:lnTo>
                <a:cubicBezTo>
                  <a:pt x="14569" y="6784"/>
                  <a:pt x="14569" y="6766"/>
                  <a:pt x="14569" y="6748"/>
                </a:cubicBezTo>
                <a:cubicBezTo>
                  <a:pt x="14569" y="6721"/>
                  <a:pt x="14569" y="6695"/>
                  <a:pt x="14571" y="6668"/>
                </a:cubicBezTo>
                <a:cubicBezTo>
                  <a:pt x="14571" y="6520"/>
                  <a:pt x="14575" y="6374"/>
                  <a:pt x="14584" y="6231"/>
                </a:cubicBezTo>
                <a:lnTo>
                  <a:pt x="14585" y="6200"/>
                </a:lnTo>
                <a:cubicBezTo>
                  <a:pt x="14586" y="6200"/>
                  <a:pt x="14586" y="6200"/>
                  <a:pt x="14586" y="6199"/>
                </a:cubicBezTo>
                <a:cubicBezTo>
                  <a:pt x="14675" y="4532"/>
                  <a:pt x="15173" y="3206"/>
                  <a:pt x="15809" y="2925"/>
                </a:cubicBezTo>
                <a:lnTo>
                  <a:pt x="15809" y="2920"/>
                </a:lnTo>
                <a:cubicBezTo>
                  <a:pt x="15819" y="2915"/>
                  <a:pt x="15828" y="2910"/>
                  <a:pt x="15838" y="2912"/>
                </a:cubicBezTo>
                <a:cubicBezTo>
                  <a:pt x="15893" y="2886"/>
                  <a:pt x="15950" y="2872"/>
                  <a:pt x="16007" y="2870"/>
                </a:cubicBezTo>
                <a:close/>
                <a:moveTo>
                  <a:pt x="13080" y="2862"/>
                </a:moveTo>
                <a:lnTo>
                  <a:pt x="13110" y="2870"/>
                </a:lnTo>
                <a:cubicBezTo>
                  <a:pt x="13167" y="2872"/>
                  <a:pt x="13224" y="2886"/>
                  <a:pt x="13279" y="2912"/>
                </a:cubicBezTo>
                <a:cubicBezTo>
                  <a:pt x="13289" y="2910"/>
                  <a:pt x="13298" y="2915"/>
                  <a:pt x="13308" y="2920"/>
                </a:cubicBezTo>
                <a:lnTo>
                  <a:pt x="13308" y="2925"/>
                </a:lnTo>
                <a:cubicBezTo>
                  <a:pt x="13944" y="3206"/>
                  <a:pt x="14442" y="4532"/>
                  <a:pt x="14531" y="6199"/>
                </a:cubicBezTo>
                <a:cubicBezTo>
                  <a:pt x="14531" y="6200"/>
                  <a:pt x="14531" y="6200"/>
                  <a:pt x="14532" y="6200"/>
                </a:cubicBezTo>
                <a:lnTo>
                  <a:pt x="14533" y="6231"/>
                </a:lnTo>
                <a:cubicBezTo>
                  <a:pt x="14542" y="6374"/>
                  <a:pt x="14546" y="6520"/>
                  <a:pt x="14546" y="6668"/>
                </a:cubicBezTo>
                <a:cubicBezTo>
                  <a:pt x="14548" y="6695"/>
                  <a:pt x="14548" y="6721"/>
                  <a:pt x="14548" y="6748"/>
                </a:cubicBezTo>
                <a:cubicBezTo>
                  <a:pt x="14548" y="6766"/>
                  <a:pt x="14548" y="6784"/>
                  <a:pt x="14547" y="6802"/>
                </a:cubicBezTo>
                <a:lnTo>
                  <a:pt x="14546" y="6802"/>
                </a:lnTo>
                <a:lnTo>
                  <a:pt x="14546" y="6804"/>
                </a:lnTo>
                <a:lnTo>
                  <a:pt x="14516" y="6797"/>
                </a:lnTo>
                <a:cubicBezTo>
                  <a:pt x="14459" y="6794"/>
                  <a:pt x="14402" y="6780"/>
                  <a:pt x="14347" y="6754"/>
                </a:cubicBezTo>
                <a:cubicBezTo>
                  <a:pt x="14337" y="6756"/>
                  <a:pt x="14328" y="6751"/>
                  <a:pt x="14318" y="6747"/>
                </a:cubicBezTo>
                <a:lnTo>
                  <a:pt x="14318" y="6741"/>
                </a:lnTo>
                <a:cubicBezTo>
                  <a:pt x="13682" y="6461"/>
                  <a:pt x="13184" y="5134"/>
                  <a:pt x="13095" y="3467"/>
                </a:cubicBezTo>
                <a:cubicBezTo>
                  <a:pt x="13095" y="3467"/>
                  <a:pt x="13095" y="3467"/>
                  <a:pt x="13094" y="3467"/>
                </a:cubicBezTo>
                <a:lnTo>
                  <a:pt x="13093" y="3435"/>
                </a:lnTo>
                <a:cubicBezTo>
                  <a:pt x="13084" y="3292"/>
                  <a:pt x="13080" y="3146"/>
                  <a:pt x="13080" y="2998"/>
                </a:cubicBezTo>
                <a:cubicBezTo>
                  <a:pt x="13078" y="2972"/>
                  <a:pt x="13078" y="2945"/>
                  <a:pt x="13078" y="2918"/>
                </a:cubicBezTo>
                <a:lnTo>
                  <a:pt x="13079" y="2864"/>
                </a:lnTo>
                <a:lnTo>
                  <a:pt x="13080" y="2864"/>
                </a:lnTo>
                <a:close/>
                <a:moveTo>
                  <a:pt x="10082" y="2862"/>
                </a:moveTo>
                <a:lnTo>
                  <a:pt x="10112" y="2870"/>
                </a:lnTo>
                <a:cubicBezTo>
                  <a:pt x="10170" y="2872"/>
                  <a:pt x="10226" y="2886"/>
                  <a:pt x="10281" y="2912"/>
                </a:cubicBezTo>
                <a:cubicBezTo>
                  <a:pt x="10291" y="2910"/>
                  <a:pt x="10301" y="2915"/>
                  <a:pt x="10310" y="2920"/>
                </a:cubicBezTo>
                <a:lnTo>
                  <a:pt x="10310" y="2925"/>
                </a:lnTo>
                <a:cubicBezTo>
                  <a:pt x="10946" y="3206"/>
                  <a:pt x="11444" y="4532"/>
                  <a:pt x="11533" y="6199"/>
                </a:cubicBezTo>
                <a:cubicBezTo>
                  <a:pt x="11533" y="6200"/>
                  <a:pt x="11534" y="6200"/>
                  <a:pt x="11534" y="6200"/>
                </a:cubicBezTo>
                <a:lnTo>
                  <a:pt x="11535" y="6231"/>
                </a:lnTo>
                <a:cubicBezTo>
                  <a:pt x="11544" y="6374"/>
                  <a:pt x="11548" y="6520"/>
                  <a:pt x="11548" y="6668"/>
                </a:cubicBezTo>
                <a:cubicBezTo>
                  <a:pt x="11550" y="6695"/>
                  <a:pt x="11550" y="6721"/>
                  <a:pt x="11550" y="6748"/>
                </a:cubicBezTo>
                <a:cubicBezTo>
                  <a:pt x="11550" y="6766"/>
                  <a:pt x="11550" y="6784"/>
                  <a:pt x="11549" y="6802"/>
                </a:cubicBezTo>
                <a:lnTo>
                  <a:pt x="11549" y="6802"/>
                </a:lnTo>
                <a:lnTo>
                  <a:pt x="11548" y="6804"/>
                </a:lnTo>
                <a:lnTo>
                  <a:pt x="11518" y="6797"/>
                </a:lnTo>
                <a:cubicBezTo>
                  <a:pt x="11461" y="6794"/>
                  <a:pt x="11404" y="6780"/>
                  <a:pt x="11349" y="6754"/>
                </a:cubicBezTo>
                <a:cubicBezTo>
                  <a:pt x="11339" y="6756"/>
                  <a:pt x="11330" y="6751"/>
                  <a:pt x="11320" y="6747"/>
                </a:cubicBezTo>
                <a:lnTo>
                  <a:pt x="11320" y="6741"/>
                </a:lnTo>
                <a:cubicBezTo>
                  <a:pt x="10684" y="6461"/>
                  <a:pt x="10186" y="5134"/>
                  <a:pt x="10097" y="3467"/>
                </a:cubicBezTo>
                <a:cubicBezTo>
                  <a:pt x="10097" y="3467"/>
                  <a:pt x="10097" y="3467"/>
                  <a:pt x="10097" y="3467"/>
                </a:cubicBezTo>
                <a:lnTo>
                  <a:pt x="10096" y="3435"/>
                </a:lnTo>
                <a:cubicBezTo>
                  <a:pt x="10087" y="3292"/>
                  <a:pt x="10082" y="3146"/>
                  <a:pt x="10082" y="2998"/>
                </a:cubicBezTo>
                <a:cubicBezTo>
                  <a:pt x="10080" y="2972"/>
                  <a:pt x="10080" y="2945"/>
                  <a:pt x="10080" y="2918"/>
                </a:cubicBezTo>
                <a:lnTo>
                  <a:pt x="10081" y="2864"/>
                </a:lnTo>
                <a:lnTo>
                  <a:pt x="10082" y="2864"/>
                </a:lnTo>
                <a:close/>
                <a:moveTo>
                  <a:pt x="10042" y="2862"/>
                </a:moveTo>
                <a:lnTo>
                  <a:pt x="10042" y="2864"/>
                </a:lnTo>
                <a:lnTo>
                  <a:pt x="10042" y="2864"/>
                </a:lnTo>
                <a:lnTo>
                  <a:pt x="10044" y="2918"/>
                </a:lnTo>
                <a:cubicBezTo>
                  <a:pt x="10044" y="2945"/>
                  <a:pt x="10043" y="2972"/>
                  <a:pt x="10041" y="2998"/>
                </a:cubicBezTo>
                <a:cubicBezTo>
                  <a:pt x="10041" y="3146"/>
                  <a:pt x="10037" y="3292"/>
                  <a:pt x="10028" y="3435"/>
                </a:cubicBezTo>
                <a:lnTo>
                  <a:pt x="10027" y="3467"/>
                </a:lnTo>
                <a:cubicBezTo>
                  <a:pt x="10027" y="3467"/>
                  <a:pt x="10026" y="3467"/>
                  <a:pt x="10026" y="3467"/>
                </a:cubicBezTo>
                <a:cubicBezTo>
                  <a:pt x="9937" y="5134"/>
                  <a:pt x="9439" y="6461"/>
                  <a:pt x="8803" y="6741"/>
                </a:cubicBezTo>
                <a:lnTo>
                  <a:pt x="8803" y="6747"/>
                </a:lnTo>
                <a:cubicBezTo>
                  <a:pt x="8794" y="6751"/>
                  <a:pt x="8784" y="6756"/>
                  <a:pt x="8774" y="6754"/>
                </a:cubicBezTo>
                <a:cubicBezTo>
                  <a:pt x="8719" y="6780"/>
                  <a:pt x="8663" y="6794"/>
                  <a:pt x="8605" y="6797"/>
                </a:cubicBezTo>
                <a:lnTo>
                  <a:pt x="8575" y="6804"/>
                </a:lnTo>
                <a:lnTo>
                  <a:pt x="8575" y="6802"/>
                </a:lnTo>
                <a:lnTo>
                  <a:pt x="8574" y="6802"/>
                </a:lnTo>
                <a:cubicBezTo>
                  <a:pt x="8573" y="6784"/>
                  <a:pt x="8573" y="6766"/>
                  <a:pt x="8573" y="6748"/>
                </a:cubicBezTo>
                <a:cubicBezTo>
                  <a:pt x="8573" y="6721"/>
                  <a:pt x="8573" y="6695"/>
                  <a:pt x="8575" y="6668"/>
                </a:cubicBezTo>
                <a:cubicBezTo>
                  <a:pt x="8575" y="6520"/>
                  <a:pt x="8580" y="6374"/>
                  <a:pt x="8589" y="6231"/>
                </a:cubicBezTo>
                <a:lnTo>
                  <a:pt x="8590" y="6200"/>
                </a:lnTo>
                <a:cubicBezTo>
                  <a:pt x="8590" y="6200"/>
                  <a:pt x="8590" y="6200"/>
                  <a:pt x="8591" y="6199"/>
                </a:cubicBezTo>
                <a:cubicBezTo>
                  <a:pt x="8680" y="4532"/>
                  <a:pt x="9177" y="3206"/>
                  <a:pt x="9813" y="2925"/>
                </a:cubicBezTo>
                <a:lnTo>
                  <a:pt x="9813" y="2920"/>
                </a:lnTo>
                <a:cubicBezTo>
                  <a:pt x="9823" y="2915"/>
                  <a:pt x="9832" y="2910"/>
                  <a:pt x="9842" y="2912"/>
                </a:cubicBezTo>
                <a:cubicBezTo>
                  <a:pt x="9897" y="2886"/>
                  <a:pt x="9954" y="2872"/>
                  <a:pt x="10011" y="2870"/>
                </a:cubicBezTo>
                <a:close/>
                <a:moveTo>
                  <a:pt x="7084" y="2862"/>
                </a:moveTo>
                <a:lnTo>
                  <a:pt x="7114" y="2870"/>
                </a:lnTo>
                <a:cubicBezTo>
                  <a:pt x="7172" y="2872"/>
                  <a:pt x="7228" y="2886"/>
                  <a:pt x="7283" y="2912"/>
                </a:cubicBezTo>
                <a:cubicBezTo>
                  <a:pt x="7293" y="2910"/>
                  <a:pt x="7303" y="2915"/>
                  <a:pt x="7312" y="2920"/>
                </a:cubicBezTo>
                <a:lnTo>
                  <a:pt x="7312" y="2925"/>
                </a:lnTo>
                <a:cubicBezTo>
                  <a:pt x="7948" y="3206"/>
                  <a:pt x="8446" y="4532"/>
                  <a:pt x="8535" y="6199"/>
                </a:cubicBezTo>
                <a:cubicBezTo>
                  <a:pt x="8535" y="6200"/>
                  <a:pt x="8536" y="6200"/>
                  <a:pt x="8536" y="6200"/>
                </a:cubicBezTo>
                <a:lnTo>
                  <a:pt x="8537" y="6231"/>
                </a:lnTo>
                <a:cubicBezTo>
                  <a:pt x="8546" y="6374"/>
                  <a:pt x="8550" y="6520"/>
                  <a:pt x="8550" y="6668"/>
                </a:cubicBezTo>
                <a:cubicBezTo>
                  <a:pt x="8552" y="6695"/>
                  <a:pt x="8553" y="6721"/>
                  <a:pt x="8553" y="6748"/>
                </a:cubicBezTo>
                <a:cubicBezTo>
                  <a:pt x="8553" y="6766"/>
                  <a:pt x="8552" y="6784"/>
                  <a:pt x="8551" y="6802"/>
                </a:cubicBezTo>
                <a:lnTo>
                  <a:pt x="8551" y="6802"/>
                </a:lnTo>
                <a:lnTo>
                  <a:pt x="8551" y="6804"/>
                </a:lnTo>
                <a:lnTo>
                  <a:pt x="8520" y="6797"/>
                </a:lnTo>
                <a:cubicBezTo>
                  <a:pt x="8463" y="6794"/>
                  <a:pt x="8406" y="6780"/>
                  <a:pt x="8351" y="6754"/>
                </a:cubicBezTo>
                <a:cubicBezTo>
                  <a:pt x="8341" y="6756"/>
                  <a:pt x="8332" y="6751"/>
                  <a:pt x="8322" y="6747"/>
                </a:cubicBezTo>
                <a:lnTo>
                  <a:pt x="8322" y="6741"/>
                </a:lnTo>
                <a:cubicBezTo>
                  <a:pt x="7686" y="6461"/>
                  <a:pt x="7189" y="5134"/>
                  <a:pt x="7099" y="3467"/>
                </a:cubicBezTo>
                <a:cubicBezTo>
                  <a:pt x="7099" y="3467"/>
                  <a:pt x="7099" y="3467"/>
                  <a:pt x="7099" y="3467"/>
                </a:cubicBezTo>
                <a:lnTo>
                  <a:pt x="7098" y="3435"/>
                </a:lnTo>
                <a:cubicBezTo>
                  <a:pt x="7089" y="3292"/>
                  <a:pt x="7084" y="3146"/>
                  <a:pt x="7084" y="2998"/>
                </a:cubicBezTo>
                <a:cubicBezTo>
                  <a:pt x="7082" y="2972"/>
                  <a:pt x="7082" y="2945"/>
                  <a:pt x="7082" y="2918"/>
                </a:cubicBezTo>
                <a:lnTo>
                  <a:pt x="7083" y="2864"/>
                </a:lnTo>
                <a:lnTo>
                  <a:pt x="7084" y="2864"/>
                </a:lnTo>
                <a:close/>
                <a:moveTo>
                  <a:pt x="7044" y="2862"/>
                </a:moveTo>
                <a:lnTo>
                  <a:pt x="7044" y="2864"/>
                </a:lnTo>
                <a:lnTo>
                  <a:pt x="7045" y="2864"/>
                </a:lnTo>
                <a:lnTo>
                  <a:pt x="7046" y="2918"/>
                </a:lnTo>
                <a:cubicBezTo>
                  <a:pt x="7046" y="2945"/>
                  <a:pt x="7046" y="2972"/>
                  <a:pt x="7043" y="2998"/>
                </a:cubicBezTo>
                <a:cubicBezTo>
                  <a:pt x="7043" y="3146"/>
                  <a:pt x="7039" y="3292"/>
                  <a:pt x="7030" y="3435"/>
                </a:cubicBezTo>
                <a:lnTo>
                  <a:pt x="7029" y="3467"/>
                </a:lnTo>
                <a:cubicBezTo>
                  <a:pt x="7029" y="3467"/>
                  <a:pt x="7028" y="3467"/>
                  <a:pt x="7028" y="3467"/>
                </a:cubicBezTo>
                <a:cubicBezTo>
                  <a:pt x="6939" y="5134"/>
                  <a:pt x="6441" y="6461"/>
                  <a:pt x="5805" y="6741"/>
                </a:cubicBezTo>
                <a:lnTo>
                  <a:pt x="5805" y="6747"/>
                </a:lnTo>
                <a:cubicBezTo>
                  <a:pt x="5796" y="6751"/>
                  <a:pt x="5786" y="6756"/>
                  <a:pt x="5776" y="6754"/>
                </a:cubicBezTo>
                <a:cubicBezTo>
                  <a:pt x="5721" y="6780"/>
                  <a:pt x="5665" y="6794"/>
                  <a:pt x="5607" y="6797"/>
                </a:cubicBezTo>
                <a:lnTo>
                  <a:pt x="5577" y="6804"/>
                </a:lnTo>
                <a:lnTo>
                  <a:pt x="5577" y="6802"/>
                </a:lnTo>
                <a:lnTo>
                  <a:pt x="5576" y="6802"/>
                </a:lnTo>
                <a:cubicBezTo>
                  <a:pt x="5575" y="6784"/>
                  <a:pt x="5575" y="6766"/>
                  <a:pt x="5575" y="6748"/>
                </a:cubicBezTo>
                <a:cubicBezTo>
                  <a:pt x="5575" y="6721"/>
                  <a:pt x="5575" y="6695"/>
                  <a:pt x="5578" y="6668"/>
                </a:cubicBezTo>
                <a:cubicBezTo>
                  <a:pt x="5577" y="6520"/>
                  <a:pt x="5582" y="6374"/>
                  <a:pt x="5591" y="6231"/>
                </a:cubicBezTo>
                <a:lnTo>
                  <a:pt x="5592" y="6200"/>
                </a:lnTo>
                <a:cubicBezTo>
                  <a:pt x="5592" y="6200"/>
                  <a:pt x="5592" y="6200"/>
                  <a:pt x="5593" y="6199"/>
                </a:cubicBezTo>
                <a:cubicBezTo>
                  <a:pt x="5682" y="4532"/>
                  <a:pt x="6180" y="3206"/>
                  <a:pt x="6815" y="2925"/>
                </a:cubicBezTo>
                <a:lnTo>
                  <a:pt x="6816" y="2920"/>
                </a:lnTo>
                <a:cubicBezTo>
                  <a:pt x="6825" y="2915"/>
                  <a:pt x="6834" y="2910"/>
                  <a:pt x="6844" y="2912"/>
                </a:cubicBezTo>
                <a:cubicBezTo>
                  <a:pt x="6900" y="2886"/>
                  <a:pt x="6956" y="2872"/>
                  <a:pt x="7013" y="2870"/>
                </a:cubicBezTo>
                <a:close/>
                <a:moveTo>
                  <a:pt x="4086" y="2862"/>
                </a:moveTo>
                <a:lnTo>
                  <a:pt x="4116" y="2870"/>
                </a:lnTo>
                <a:cubicBezTo>
                  <a:pt x="4174" y="2872"/>
                  <a:pt x="4230" y="2886"/>
                  <a:pt x="4285" y="2912"/>
                </a:cubicBezTo>
                <a:cubicBezTo>
                  <a:pt x="4295" y="2910"/>
                  <a:pt x="4305" y="2915"/>
                  <a:pt x="4314" y="2920"/>
                </a:cubicBezTo>
                <a:lnTo>
                  <a:pt x="4314" y="2925"/>
                </a:lnTo>
                <a:cubicBezTo>
                  <a:pt x="4950" y="3206"/>
                  <a:pt x="5448" y="4532"/>
                  <a:pt x="5537" y="6199"/>
                </a:cubicBezTo>
                <a:cubicBezTo>
                  <a:pt x="5537" y="6200"/>
                  <a:pt x="5538" y="6200"/>
                  <a:pt x="5538" y="6200"/>
                </a:cubicBezTo>
                <a:lnTo>
                  <a:pt x="5539" y="6231"/>
                </a:lnTo>
                <a:cubicBezTo>
                  <a:pt x="5548" y="6374"/>
                  <a:pt x="5552" y="6520"/>
                  <a:pt x="5552" y="6668"/>
                </a:cubicBezTo>
                <a:cubicBezTo>
                  <a:pt x="5555" y="6695"/>
                  <a:pt x="5555" y="6721"/>
                  <a:pt x="5555" y="6748"/>
                </a:cubicBezTo>
                <a:cubicBezTo>
                  <a:pt x="5555" y="6766"/>
                  <a:pt x="5555" y="6784"/>
                  <a:pt x="5554" y="6802"/>
                </a:cubicBezTo>
                <a:lnTo>
                  <a:pt x="5553" y="6802"/>
                </a:lnTo>
                <a:lnTo>
                  <a:pt x="5553" y="6804"/>
                </a:lnTo>
                <a:lnTo>
                  <a:pt x="5522" y="6797"/>
                </a:lnTo>
                <a:cubicBezTo>
                  <a:pt x="5465" y="6794"/>
                  <a:pt x="5408" y="6780"/>
                  <a:pt x="5353" y="6754"/>
                </a:cubicBezTo>
                <a:cubicBezTo>
                  <a:pt x="5343" y="6756"/>
                  <a:pt x="5334" y="6751"/>
                  <a:pt x="5325" y="6747"/>
                </a:cubicBezTo>
                <a:lnTo>
                  <a:pt x="5324" y="6741"/>
                </a:lnTo>
                <a:cubicBezTo>
                  <a:pt x="4689" y="6461"/>
                  <a:pt x="4191" y="5134"/>
                  <a:pt x="4102" y="3467"/>
                </a:cubicBezTo>
                <a:cubicBezTo>
                  <a:pt x="4101" y="3467"/>
                  <a:pt x="4101" y="3467"/>
                  <a:pt x="4101" y="3467"/>
                </a:cubicBezTo>
                <a:lnTo>
                  <a:pt x="4100" y="3435"/>
                </a:lnTo>
                <a:cubicBezTo>
                  <a:pt x="4091" y="3292"/>
                  <a:pt x="4086" y="3146"/>
                  <a:pt x="4087" y="2998"/>
                </a:cubicBezTo>
                <a:cubicBezTo>
                  <a:pt x="4084" y="2972"/>
                  <a:pt x="4084" y="2945"/>
                  <a:pt x="4084" y="2918"/>
                </a:cubicBezTo>
                <a:lnTo>
                  <a:pt x="4085" y="2864"/>
                </a:lnTo>
                <a:lnTo>
                  <a:pt x="4086" y="2864"/>
                </a:lnTo>
                <a:close/>
                <a:moveTo>
                  <a:pt x="4046" y="2862"/>
                </a:moveTo>
                <a:lnTo>
                  <a:pt x="4046" y="2864"/>
                </a:lnTo>
                <a:lnTo>
                  <a:pt x="4047" y="2864"/>
                </a:lnTo>
                <a:lnTo>
                  <a:pt x="4048" y="2918"/>
                </a:lnTo>
                <a:cubicBezTo>
                  <a:pt x="4048" y="2945"/>
                  <a:pt x="4048" y="2972"/>
                  <a:pt x="4045" y="2998"/>
                </a:cubicBezTo>
                <a:cubicBezTo>
                  <a:pt x="4045" y="3146"/>
                  <a:pt x="4041" y="3292"/>
                  <a:pt x="4032" y="3435"/>
                </a:cubicBezTo>
                <a:lnTo>
                  <a:pt x="4031" y="3467"/>
                </a:lnTo>
                <a:cubicBezTo>
                  <a:pt x="4031" y="3467"/>
                  <a:pt x="4031" y="3467"/>
                  <a:pt x="4030" y="3467"/>
                </a:cubicBezTo>
                <a:cubicBezTo>
                  <a:pt x="3941" y="5134"/>
                  <a:pt x="3443" y="6461"/>
                  <a:pt x="2807" y="6741"/>
                </a:cubicBezTo>
                <a:lnTo>
                  <a:pt x="2807" y="6747"/>
                </a:lnTo>
                <a:cubicBezTo>
                  <a:pt x="2798" y="6751"/>
                  <a:pt x="2788" y="6756"/>
                  <a:pt x="2779" y="6754"/>
                </a:cubicBezTo>
                <a:cubicBezTo>
                  <a:pt x="2723" y="6780"/>
                  <a:pt x="2667" y="6794"/>
                  <a:pt x="2609" y="6797"/>
                </a:cubicBezTo>
                <a:lnTo>
                  <a:pt x="2579" y="6804"/>
                </a:lnTo>
                <a:lnTo>
                  <a:pt x="2579" y="6802"/>
                </a:lnTo>
                <a:lnTo>
                  <a:pt x="2578" y="6802"/>
                </a:lnTo>
                <a:cubicBezTo>
                  <a:pt x="2577" y="6784"/>
                  <a:pt x="2577" y="6766"/>
                  <a:pt x="2577" y="6748"/>
                </a:cubicBezTo>
                <a:cubicBezTo>
                  <a:pt x="2577" y="6721"/>
                  <a:pt x="2577" y="6695"/>
                  <a:pt x="2580" y="6668"/>
                </a:cubicBezTo>
                <a:cubicBezTo>
                  <a:pt x="2580" y="6520"/>
                  <a:pt x="2584" y="6374"/>
                  <a:pt x="2593" y="6231"/>
                </a:cubicBezTo>
                <a:lnTo>
                  <a:pt x="2594" y="6200"/>
                </a:lnTo>
                <a:cubicBezTo>
                  <a:pt x="2594" y="6200"/>
                  <a:pt x="2594" y="6200"/>
                  <a:pt x="2595" y="6199"/>
                </a:cubicBezTo>
                <a:cubicBezTo>
                  <a:pt x="2684" y="4532"/>
                  <a:pt x="3182" y="3206"/>
                  <a:pt x="3817" y="2925"/>
                </a:cubicBezTo>
                <a:lnTo>
                  <a:pt x="3818" y="2920"/>
                </a:lnTo>
                <a:cubicBezTo>
                  <a:pt x="3827" y="2915"/>
                  <a:pt x="3836" y="2910"/>
                  <a:pt x="3846" y="2912"/>
                </a:cubicBezTo>
                <a:cubicBezTo>
                  <a:pt x="3902" y="2886"/>
                  <a:pt x="3958" y="2872"/>
                  <a:pt x="4015" y="2870"/>
                </a:cubicBezTo>
                <a:close/>
                <a:moveTo>
                  <a:pt x="1088" y="2862"/>
                </a:moveTo>
                <a:lnTo>
                  <a:pt x="1118" y="2870"/>
                </a:lnTo>
                <a:cubicBezTo>
                  <a:pt x="1176" y="2872"/>
                  <a:pt x="1232" y="2886"/>
                  <a:pt x="1288" y="2912"/>
                </a:cubicBezTo>
                <a:cubicBezTo>
                  <a:pt x="1297" y="2910"/>
                  <a:pt x="1307" y="2915"/>
                  <a:pt x="1316" y="2920"/>
                </a:cubicBezTo>
                <a:lnTo>
                  <a:pt x="1316" y="2925"/>
                </a:lnTo>
                <a:cubicBezTo>
                  <a:pt x="1952" y="3206"/>
                  <a:pt x="2450" y="4532"/>
                  <a:pt x="2539" y="6199"/>
                </a:cubicBezTo>
                <a:cubicBezTo>
                  <a:pt x="2540" y="6200"/>
                  <a:pt x="2540" y="6200"/>
                  <a:pt x="2540" y="6200"/>
                </a:cubicBezTo>
                <a:lnTo>
                  <a:pt x="2541" y="6231"/>
                </a:lnTo>
                <a:cubicBezTo>
                  <a:pt x="2550" y="6374"/>
                  <a:pt x="2554" y="6520"/>
                  <a:pt x="2554" y="6668"/>
                </a:cubicBezTo>
                <a:cubicBezTo>
                  <a:pt x="2557" y="6695"/>
                  <a:pt x="2557" y="6721"/>
                  <a:pt x="2557" y="6748"/>
                </a:cubicBezTo>
                <a:cubicBezTo>
                  <a:pt x="2557" y="6766"/>
                  <a:pt x="2557" y="6784"/>
                  <a:pt x="2556" y="6802"/>
                </a:cubicBezTo>
                <a:lnTo>
                  <a:pt x="2555" y="6802"/>
                </a:lnTo>
                <a:lnTo>
                  <a:pt x="2555" y="6804"/>
                </a:lnTo>
                <a:lnTo>
                  <a:pt x="2524" y="6797"/>
                </a:lnTo>
                <a:cubicBezTo>
                  <a:pt x="2467" y="6794"/>
                  <a:pt x="2411" y="6780"/>
                  <a:pt x="2355" y="6754"/>
                </a:cubicBezTo>
                <a:cubicBezTo>
                  <a:pt x="2345" y="6756"/>
                  <a:pt x="2336" y="6751"/>
                  <a:pt x="2327" y="6747"/>
                </a:cubicBezTo>
                <a:lnTo>
                  <a:pt x="2326" y="6741"/>
                </a:lnTo>
                <a:cubicBezTo>
                  <a:pt x="1691" y="6461"/>
                  <a:pt x="1193" y="5134"/>
                  <a:pt x="1104" y="3467"/>
                </a:cubicBezTo>
                <a:cubicBezTo>
                  <a:pt x="1103" y="3467"/>
                  <a:pt x="1103" y="3467"/>
                  <a:pt x="1103" y="3467"/>
                </a:cubicBezTo>
                <a:lnTo>
                  <a:pt x="1102" y="3435"/>
                </a:lnTo>
                <a:cubicBezTo>
                  <a:pt x="1093" y="3292"/>
                  <a:pt x="1089" y="3146"/>
                  <a:pt x="1089" y="2998"/>
                </a:cubicBezTo>
                <a:cubicBezTo>
                  <a:pt x="1086" y="2972"/>
                  <a:pt x="1086" y="2945"/>
                  <a:pt x="1086" y="2918"/>
                </a:cubicBezTo>
                <a:lnTo>
                  <a:pt x="1087" y="2864"/>
                </a:lnTo>
                <a:lnTo>
                  <a:pt x="1088" y="2864"/>
                </a:lnTo>
                <a:close/>
                <a:moveTo>
                  <a:pt x="13039" y="2862"/>
                </a:moveTo>
                <a:lnTo>
                  <a:pt x="13040" y="2864"/>
                </a:lnTo>
                <a:lnTo>
                  <a:pt x="13040" y="2864"/>
                </a:lnTo>
                <a:lnTo>
                  <a:pt x="13041" y="2918"/>
                </a:lnTo>
                <a:cubicBezTo>
                  <a:pt x="13041" y="2945"/>
                  <a:pt x="13041" y="2972"/>
                  <a:pt x="13039" y="2998"/>
                </a:cubicBezTo>
                <a:cubicBezTo>
                  <a:pt x="13039" y="3146"/>
                  <a:pt x="13035" y="3292"/>
                  <a:pt x="13026" y="3435"/>
                </a:cubicBezTo>
                <a:lnTo>
                  <a:pt x="13025" y="3467"/>
                </a:lnTo>
                <a:cubicBezTo>
                  <a:pt x="13025" y="3467"/>
                  <a:pt x="13024" y="3467"/>
                  <a:pt x="13024" y="3467"/>
                </a:cubicBezTo>
                <a:cubicBezTo>
                  <a:pt x="12935" y="5134"/>
                  <a:pt x="12437" y="6461"/>
                  <a:pt x="11801" y="6741"/>
                </a:cubicBezTo>
                <a:lnTo>
                  <a:pt x="11801" y="6747"/>
                </a:lnTo>
                <a:cubicBezTo>
                  <a:pt x="11792" y="6751"/>
                  <a:pt x="11782" y="6756"/>
                  <a:pt x="11772" y="6754"/>
                </a:cubicBezTo>
                <a:cubicBezTo>
                  <a:pt x="11717" y="6780"/>
                  <a:pt x="11661" y="6794"/>
                  <a:pt x="11603" y="6797"/>
                </a:cubicBezTo>
                <a:lnTo>
                  <a:pt x="11573" y="6804"/>
                </a:lnTo>
                <a:lnTo>
                  <a:pt x="11573" y="6802"/>
                </a:lnTo>
                <a:lnTo>
                  <a:pt x="11572" y="6802"/>
                </a:lnTo>
                <a:cubicBezTo>
                  <a:pt x="11571" y="6784"/>
                  <a:pt x="11571" y="6766"/>
                  <a:pt x="11571" y="6748"/>
                </a:cubicBezTo>
                <a:cubicBezTo>
                  <a:pt x="11571" y="6721"/>
                  <a:pt x="11571" y="6695"/>
                  <a:pt x="11573" y="6668"/>
                </a:cubicBezTo>
                <a:cubicBezTo>
                  <a:pt x="11573" y="6520"/>
                  <a:pt x="11578" y="6374"/>
                  <a:pt x="11587" y="6231"/>
                </a:cubicBezTo>
                <a:lnTo>
                  <a:pt x="11588" y="6200"/>
                </a:lnTo>
                <a:cubicBezTo>
                  <a:pt x="11588" y="6200"/>
                  <a:pt x="11588" y="6200"/>
                  <a:pt x="11588" y="6199"/>
                </a:cubicBezTo>
                <a:cubicBezTo>
                  <a:pt x="11677" y="4532"/>
                  <a:pt x="12175" y="3206"/>
                  <a:pt x="12811" y="2925"/>
                </a:cubicBezTo>
                <a:lnTo>
                  <a:pt x="12811" y="2920"/>
                </a:lnTo>
                <a:cubicBezTo>
                  <a:pt x="12821" y="2915"/>
                  <a:pt x="12830" y="2910"/>
                  <a:pt x="12840" y="2912"/>
                </a:cubicBezTo>
                <a:cubicBezTo>
                  <a:pt x="12895" y="2886"/>
                  <a:pt x="12952" y="2872"/>
                  <a:pt x="13009" y="2870"/>
                </a:cubicBezTo>
                <a:close/>
                <a:moveTo>
                  <a:pt x="1048" y="2862"/>
                </a:moveTo>
                <a:lnTo>
                  <a:pt x="1048" y="2864"/>
                </a:lnTo>
                <a:lnTo>
                  <a:pt x="1049" y="2864"/>
                </a:lnTo>
                <a:lnTo>
                  <a:pt x="1050" y="2918"/>
                </a:lnTo>
                <a:cubicBezTo>
                  <a:pt x="1050" y="2945"/>
                  <a:pt x="1050" y="2972"/>
                  <a:pt x="1047" y="2998"/>
                </a:cubicBezTo>
                <a:cubicBezTo>
                  <a:pt x="1047" y="3146"/>
                  <a:pt x="1043" y="3292"/>
                  <a:pt x="1034" y="3435"/>
                </a:cubicBezTo>
                <a:lnTo>
                  <a:pt x="1033" y="3467"/>
                </a:lnTo>
                <a:cubicBezTo>
                  <a:pt x="1033" y="3467"/>
                  <a:pt x="1033" y="3467"/>
                  <a:pt x="1032" y="3467"/>
                </a:cubicBezTo>
                <a:cubicBezTo>
                  <a:pt x="952" y="4963"/>
                  <a:pt x="543" y="6185"/>
                  <a:pt x="0" y="6615"/>
                </a:cubicBezTo>
                <a:lnTo>
                  <a:pt x="0" y="5990"/>
                </a:lnTo>
                <a:cubicBezTo>
                  <a:pt x="406" y="5599"/>
                  <a:pt x="713" y="4676"/>
                  <a:pt x="796" y="3546"/>
                </a:cubicBezTo>
                <a:cubicBezTo>
                  <a:pt x="459" y="3739"/>
                  <a:pt x="173" y="4284"/>
                  <a:pt x="0" y="5029"/>
                </a:cubicBezTo>
                <a:lnTo>
                  <a:pt x="0" y="4052"/>
                </a:lnTo>
                <a:cubicBezTo>
                  <a:pt x="215" y="3471"/>
                  <a:pt x="500" y="3066"/>
                  <a:pt x="820" y="2925"/>
                </a:cubicBezTo>
                <a:lnTo>
                  <a:pt x="820" y="2920"/>
                </a:lnTo>
                <a:cubicBezTo>
                  <a:pt x="829" y="2915"/>
                  <a:pt x="839" y="2910"/>
                  <a:pt x="848" y="2912"/>
                </a:cubicBezTo>
                <a:cubicBezTo>
                  <a:pt x="904" y="2886"/>
                  <a:pt x="960" y="2872"/>
                  <a:pt x="1018" y="2870"/>
                </a:cubicBezTo>
                <a:close/>
                <a:moveTo>
                  <a:pt x="21205" y="0"/>
                </a:moveTo>
                <a:lnTo>
                  <a:pt x="21579" y="0"/>
                </a:lnTo>
                <a:cubicBezTo>
                  <a:pt x="21587" y="13"/>
                  <a:pt x="21593" y="30"/>
                  <a:pt x="21600" y="47"/>
                </a:cubicBezTo>
                <a:lnTo>
                  <a:pt x="21600" y="992"/>
                </a:lnTo>
                <a:cubicBezTo>
                  <a:pt x="21500" y="586"/>
                  <a:pt x="21366" y="243"/>
                  <a:pt x="21205" y="0"/>
                </a:cubicBezTo>
                <a:close/>
                <a:moveTo>
                  <a:pt x="20623" y="0"/>
                </a:moveTo>
                <a:lnTo>
                  <a:pt x="20862" y="0"/>
                </a:lnTo>
                <a:cubicBezTo>
                  <a:pt x="20980" y="915"/>
                  <a:pt x="21253" y="1647"/>
                  <a:pt x="21600" y="1993"/>
                </a:cubicBezTo>
                <a:lnTo>
                  <a:pt x="21600" y="2617"/>
                </a:lnTo>
                <a:cubicBezTo>
                  <a:pt x="21126" y="2228"/>
                  <a:pt x="20756" y="1241"/>
                  <a:pt x="20623" y="0"/>
                </a:cubicBezTo>
                <a:close/>
                <a:moveTo>
                  <a:pt x="19530" y="0"/>
                </a:moveTo>
                <a:lnTo>
                  <a:pt x="19899" y="0"/>
                </a:lnTo>
                <a:cubicBezTo>
                  <a:pt x="19606" y="463"/>
                  <a:pt x="19395" y="1232"/>
                  <a:pt x="19328" y="2135"/>
                </a:cubicBezTo>
                <a:cubicBezTo>
                  <a:pt x="19760" y="1889"/>
                  <a:pt x="20108" y="1069"/>
                  <a:pt x="20246" y="0"/>
                </a:cubicBezTo>
                <a:lnTo>
                  <a:pt x="20484" y="0"/>
                </a:lnTo>
                <a:cubicBezTo>
                  <a:pt x="20334" y="1417"/>
                  <a:pt x="19874" y="2501"/>
                  <a:pt x="19304" y="2751"/>
                </a:cubicBezTo>
                <a:lnTo>
                  <a:pt x="19304" y="2756"/>
                </a:lnTo>
                <a:cubicBezTo>
                  <a:pt x="19294" y="2761"/>
                  <a:pt x="19285" y="2765"/>
                  <a:pt x="19275" y="2763"/>
                </a:cubicBezTo>
                <a:cubicBezTo>
                  <a:pt x="19220" y="2789"/>
                  <a:pt x="19163" y="2803"/>
                  <a:pt x="19106" y="2806"/>
                </a:cubicBezTo>
                <a:lnTo>
                  <a:pt x="19076" y="2813"/>
                </a:lnTo>
                <a:lnTo>
                  <a:pt x="19076" y="2811"/>
                </a:lnTo>
                <a:lnTo>
                  <a:pt x="19075" y="2811"/>
                </a:lnTo>
                <a:cubicBezTo>
                  <a:pt x="19074" y="2794"/>
                  <a:pt x="19074" y="2776"/>
                  <a:pt x="19074" y="2758"/>
                </a:cubicBezTo>
                <a:cubicBezTo>
                  <a:pt x="19074" y="2731"/>
                  <a:pt x="19074" y="2705"/>
                  <a:pt x="19076" y="2678"/>
                </a:cubicBezTo>
                <a:cubicBezTo>
                  <a:pt x="19076" y="2531"/>
                  <a:pt x="19080" y="2387"/>
                  <a:pt x="19089" y="2245"/>
                </a:cubicBezTo>
                <a:lnTo>
                  <a:pt x="19090" y="2213"/>
                </a:lnTo>
                <a:cubicBezTo>
                  <a:pt x="19091" y="2213"/>
                  <a:pt x="19091" y="2213"/>
                  <a:pt x="19091" y="2213"/>
                </a:cubicBezTo>
                <a:cubicBezTo>
                  <a:pt x="19138" y="1348"/>
                  <a:pt x="19296" y="575"/>
                  <a:pt x="19530" y="0"/>
                </a:cubicBezTo>
                <a:close/>
                <a:moveTo>
                  <a:pt x="17627" y="0"/>
                </a:moveTo>
                <a:lnTo>
                  <a:pt x="17865" y="0"/>
                </a:lnTo>
                <a:cubicBezTo>
                  <a:pt x="18003" y="1069"/>
                  <a:pt x="18351" y="1889"/>
                  <a:pt x="18783" y="2135"/>
                </a:cubicBezTo>
                <a:cubicBezTo>
                  <a:pt x="18716" y="1232"/>
                  <a:pt x="18505" y="463"/>
                  <a:pt x="18211" y="0"/>
                </a:cubicBezTo>
                <a:lnTo>
                  <a:pt x="18581" y="0"/>
                </a:lnTo>
                <a:cubicBezTo>
                  <a:pt x="18815" y="575"/>
                  <a:pt x="18973" y="1348"/>
                  <a:pt x="19020" y="2213"/>
                </a:cubicBezTo>
                <a:cubicBezTo>
                  <a:pt x="19020" y="2213"/>
                  <a:pt x="19020" y="2213"/>
                  <a:pt x="19021" y="2213"/>
                </a:cubicBezTo>
                <a:lnTo>
                  <a:pt x="19022" y="2245"/>
                </a:lnTo>
                <a:cubicBezTo>
                  <a:pt x="19031" y="2387"/>
                  <a:pt x="19035" y="2531"/>
                  <a:pt x="19035" y="2678"/>
                </a:cubicBezTo>
                <a:cubicBezTo>
                  <a:pt x="19037" y="2705"/>
                  <a:pt x="19037" y="2731"/>
                  <a:pt x="19037" y="2758"/>
                </a:cubicBezTo>
                <a:cubicBezTo>
                  <a:pt x="19037" y="2776"/>
                  <a:pt x="19037" y="2794"/>
                  <a:pt x="19036" y="2811"/>
                </a:cubicBezTo>
                <a:lnTo>
                  <a:pt x="19035" y="2811"/>
                </a:lnTo>
                <a:lnTo>
                  <a:pt x="19035" y="2813"/>
                </a:lnTo>
                <a:lnTo>
                  <a:pt x="19005" y="2806"/>
                </a:lnTo>
                <a:cubicBezTo>
                  <a:pt x="18948" y="2803"/>
                  <a:pt x="18891" y="2789"/>
                  <a:pt x="18836" y="2763"/>
                </a:cubicBezTo>
                <a:cubicBezTo>
                  <a:pt x="18826" y="2765"/>
                  <a:pt x="18817" y="2761"/>
                  <a:pt x="18807" y="2756"/>
                </a:cubicBezTo>
                <a:lnTo>
                  <a:pt x="18807" y="2751"/>
                </a:lnTo>
                <a:cubicBezTo>
                  <a:pt x="18237" y="2501"/>
                  <a:pt x="17777" y="1417"/>
                  <a:pt x="17627" y="0"/>
                </a:cubicBezTo>
                <a:close/>
                <a:moveTo>
                  <a:pt x="16532" y="0"/>
                </a:moveTo>
                <a:lnTo>
                  <a:pt x="16901" y="0"/>
                </a:lnTo>
                <a:cubicBezTo>
                  <a:pt x="16608" y="463"/>
                  <a:pt x="16397" y="1232"/>
                  <a:pt x="16330" y="2135"/>
                </a:cubicBezTo>
                <a:cubicBezTo>
                  <a:pt x="16762" y="1889"/>
                  <a:pt x="17110" y="1069"/>
                  <a:pt x="17248" y="0"/>
                </a:cubicBezTo>
                <a:lnTo>
                  <a:pt x="17486" y="0"/>
                </a:lnTo>
                <a:cubicBezTo>
                  <a:pt x="17336" y="1417"/>
                  <a:pt x="16876" y="2501"/>
                  <a:pt x="16306" y="2751"/>
                </a:cubicBezTo>
                <a:lnTo>
                  <a:pt x="16306" y="2756"/>
                </a:lnTo>
                <a:cubicBezTo>
                  <a:pt x="16296" y="2761"/>
                  <a:pt x="16287" y="2765"/>
                  <a:pt x="16277" y="2763"/>
                </a:cubicBezTo>
                <a:cubicBezTo>
                  <a:pt x="16222" y="2789"/>
                  <a:pt x="16165" y="2803"/>
                  <a:pt x="16108" y="2806"/>
                </a:cubicBezTo>
                <a:lnTo>
                  <a:pt x="16078" y="2813"/>
                </a:lnTo>
                <a:lnTo>
                  <a:pt x="16078" y="2811"/>
                </a:lnTo>
                <a:lnTo>
                  <a:pt x="16077" y="2811"/>
                </a:lnTo>
                <a:cubicBezTo>
                  <a:pt x="16076" y="2794"/>
                  <a:pt x="16076" y="2776"/>
                  <a:pt x="16076" y="2758"/>
                </a:cubicBezTo>
                <a:cubicBezTo>
                  <a:pt x="16076" y="2731"/>
                  <a:pt x="16076" y="2705"/>
                  <a:pt x="16078" y="2678"/>
                </a:cubicBezTo>
                <a:cubicBezTo>
                  <a:pt x="16078" y="2531"/>
                  <a:pt x="16082" y="2387"/>
                  <a:pt x="16091" y="2245"/>
                </a:cubicBezTo>
                <a:lnTo>
                  <a:pt x="16092" y="2213"/>
                </a:lnTo>
                <a:cubicBezTo>
                  <a:pt x="16093" y="2213"/>
                  <a:pt x="16093" y="2213"/>
                  <a:pt x="16093" y="2213"/>
                </a:cubicBezTo>
                <a:cubicBezTo>
                  <a:pt x="16140" y="1348"/>
                  <a:pt x="16298" y="575"/>
                  <a:pt x="16532" y="0"/>
                </a:cubicBezTo>
                <a:close/>
                <a:moveTo>
                  <a:pt x="14629" y="0"/>
                </a:moveTo>
                <a:lnTo>
                  <a:pt x="14867" y="0"/>
                </a:lnTo>
                <a:cubicBezTo>
                  <a:pt x="15005" y="1069"/>
                  <a:pt x="15353" y="1889"/>
                  <a:pt x="15785" y="2135"/>
                </a:cubicBezTo>
                <a:cubicBezTo>
                  <a:pt x="15718" y="1232"/>
                  <a:pt x="15507" y="463"/>
                  <a:pt x="15214" y="0"/>
                </a:cubicBezTo>
                <a:lnTo>
                  <a:pt x="15583" y="0"/>
                </a:lnTo>
                <a:cubicBezTo>
                  <a:pt x="15817" y="575"/>
                  <a:pt x="15975" y="1348"/>
                  <a:pt x="16022" y="2213"/>
                </a:cubicBezTo>
                <a:cubicBezTo>
                  <a:pt x="16022" y="2213"/>
                  <a:pt x="16022" y="2213"/>
                  <a:pt x="16023" y="2213"/>
                </a:cubicBezTo>
                <a:lnTo>
                  <a:pt x="16024" y="2245"/>
                </a:lnTo>
                <a:cubicBezTo>
                  <a:pt x="16033" y="2387"/>
                  <a:pt x="16037" y="2531"/>
                  <a:pt x="16037" y="2678"/>
                </a:cubicBezTo>
                <a:cubicBezTo>
                  <a:pt x="16039" y="2705"/>
                  <a:pt x="16039" y="2731"/>
                  <a:pt x="16039" y="2758"/>
                </a:cubicBezTo>
                <a:cubicBezTo>
                  <a:pt x="16039" y="2776"/>
                  <a:pt x="16039" y="2794"/>
                  <a:pt x="16038" y="2811"/>
                </a:cubicBezTo>
                <a:lnTo>
                  <a:pt x="16037" y="2811"/>
                </a:lnTo>
                <a:lnTo>
                  <a:pt x="16037" y="2813"/>
                </a:lnTo>
                <a:lnTo>
                  <a:pt x="16007" y="2806"/>
                </a:lnTo>
                <a:cubicBezTo>
                  <a:pt x="15950" y="2803"/>
                  <a:pt x="15893" y="2789"/>
                  <a:pt x="15838" y="2763"/>
                </a:cubicBezTo>
                <a:cubicBezTo>
                  <a:pt x="15828" y="2765"/>
                  <a:pt x="15819" y="2761"/>
                  <a:pt x="15809" y="2756"/>
                </a:cubicBezTo>
                <a:lnTo>
                  <a:pt x="15809" y="2751"/>
                </a:lnTo>
                <a:cubicBezTo>
                  <a:pt x="15239" y="2501"/>
                  <a:pt x="14779" y="1417"/>
                  <a:pt x="14629" y="0"/>
                </a:cubicBezTo>
                <a:close/>
                <a:moveTo>
                  <a:pt x="13534" y="0"/>
                </a:moveTo>
                <a:lnTo>
                  <a:pt x="13904" y="0"/>
                </a:lnTo>
                <a:cubicBezTo>
                  <a:pt x="13610" y="463"/>
                  <a:pt x="13399" y="1232"/>
                  <a:pt x="13332" y="2135"/>
                </a:cubicBezTo>
                <a:cubicBezTo>
                  <a:pt x="13764" y="1889"/>
                  <a:pt x="14112" y="1069"/>
                  <a:pt x="14250" y="0"/>
                </a:cubicBezTo>
                <a:lnTo>
                  <a:pt x="14488" y="0"/>
                </a:lnTo>
                <a:cubicBezTo>
                  <a:pt x="14338" y="1417"/>
                  <a:pt x="13878" y="2501"/>
                  <a:pt x="13308" y="2751"/>
                </a:cubicBezTo>
                <a:lnTo>
                  <a:pt x="13308" y="2756"/>
                </a:lnTo>
                <a:cubicBezTo>
                  <a:pt x="13298" y="2761"/>
                  <a:pt x="13289" y="2765"/>
                  <a:pt x="13279" y="2763"/>
                </a:cubicBezTo>
                <a:cubicBezTo>
                  <a:pt x="13224" y="2789"/>
                  <a:pt x="13167" y="2803"/>
                  <a:pt x="13110" y="2806"/>
                </a:cubicBezTo>
                <a:lnTo>
                  <a:pt x="13080" y="2813"/>
                </a:lnTo>
                <a:lnTo>
                  <a:pt x="13080" y="2811"/>
                </a:lnTo>
                <a:lnTo>
                  <a:pt x="13079" y="2811"/>
                </a:lnTo>
                <a:cubicBezTo>
                  <a:pt x="13078" y="2794"/>
                  <a:pt x="13078" y="2776"/>
                  <a:pt x="13078" y="2758"/>
                </a:cubicBezTo>
                <a:cubicBezTo>
                  <a:pt x="13078" y="2731"/>
                  <a:pt x="13078" y="2705"/>
                  <a:pt x="13080" y="2678"/>
                </a:cubicBezTo>
                <a:cubicBezTo>
                  <a:pt x="13080" y="2531"/>
                  <a:pt x="13084" y="2387"/>
                  <a:pt x="13093" y="2245"/>
                </a:cubicBezTo>
                <a:lnTo>
                  <a:pt x="13094" y="2213"/>
                </a:lnTo>
                <a:cubicBezTo>
                  <a:pt x="13095" y="2213"/>
                  <a:pt x="13095" y="2213"/>
                  <a:pt x="13095" y="2213"/>
                </a:cubicBezTo>
                <a:cubicBezTo>
                  <a:pt x="13142" y="1348"/>
                  <a:pt x="13300" y="575"/>
                  <a:pt x="13534" y="0"/>
                </a:cubicBezTo>
                <a:close/>
                <a:moveTo>
                  <a:pt x="11631" y="0"/>
                </a:moveTo>
                <a:lnTo>
                  <a:pt x="11869" y="0"/>
                </a:lnTo>
                <a:cubicBezTo>
                  <a:pt x="12007" y="1069"/>
                  <a:pt x="12355" y="1889"/>
                  <a:pt x="12787" y="2135"/>
                </a:cubicBezTo>
                <a:cubicBezTo>
                  <a:pt x="12720" y="1232"/>
                  <a:pt x="12509" y="463"/>
                  <a:pt x="12216" y="0"/>
                </a:cubicBezTo>
                <a:lnTo>
                  <a:pt x="12585" y="0"/>
                </a:lnTo>
                <a:cubicBezTo>
                  <a:pt x="12819" y="575"/>
                  <a:pt x="12977" y="1348"/>
                  <a:pt x="13024" y="2213"/>
                </a:cubicBezTo>
                <a:cubicBezTo>
                  <a:pt x="13024" y="2213"/>
                  <a:pt x="13025" y="2213"/>
                  <a:pt x="13025" y="2213"/>
                </a:cubicBezTo>
                <a:lnTo>
                  <a:pt x="13026" y="2245"/>
                </a:lnTo>
                <a:cubicBezTo>
                  <a:pt x="13035" y="2387"/>
                  <a:pt x="13039" y="2531"/>
                  <a:pt x="13039" y="2678"/>
                </a:cubicBezTo>
                <a:cubicBezTo>
                  <a:pt x="13041" y="2705"/>
                  <a:pt x="13041" y="2731"/>
                  <a:pt x="13041" y="2758"/>
                </a:cubicBezTo>
                <a:cubicBezTo>
                  <a:pt x="13041" y="2776"/>
                  <a:pt x="13041" y="2794"/>
                  <a:pt x="13040" y="2811"/>
                </a:cubicBezTo>
                <a:lnTo>
                  <a:pt x="13040" y="2811"/>
                </a:lnTo>
                <a:lnTo>
                  <a:pt x="13039" y="2813"/>
                </a:lnTo>
                <a:lnTo>
                  <a:pt x="13009" y="2806"/>
                </a:lnTo>
                <a:cubicBezTo>
                  <a:pt x="12952" y="2803"/>
                  <a:pt x="12895" y="2789"/>
                  <a:pt x="12840" y="2763"/>
                </a:cubicBezTo>
                <a:cubicBezTo>
                  <a:pt x="12830" y="2765"/>
                  <a:pt x="12821" y="2761"/>
                  <a:pt x="12811" y="2756"/>
                </a:cubicBezTo>
                <a:lnTo>
                  <a:pt x="12811" y="2751"/>
                </a:lnTo>
                <a:cubicBezTo>
                  <a:pt x="12241" y="2501"/>
                  <a:pt x="11782" y="1417"/>
                  <a:pt x="11631" y="0"/>
                </a:cubicBezTo>
                <a:close/>
                <a:moveTo>
                  <a:pt x="10536" y="0"/>
                </a:moveTo>
                <a:lnTo>
                  <a:pt x="10906" y="0"/>
                </a:lnTo>
                <a:cubicBezTo>
                  <a:pt x="10612" y="463"/>
                  <a:pt x="10401" y="1232"/>
                  <a:pt x="10334" y="2135"/>
                </a:cubicBezTo>
                <a:cubicBezTo>
                  <a:pt x="10766" y="1889"/>
                  <a:pt x="11115" y="1069"/>
                  <a:pt x="11253" y="0"/>
                </a:cubicBezTo>
                <a:lnTo>
                  <a:pt x="11490" y="0"/>
                </a:lnTo>
                <a:cubicBezTo>
                  <a:pt x="11340" y="1417"/>
                  <a:pt x="10880" y="2501"/>
                  <a:pt x="10310" y="2751"/>
                </a:cubicBezTo>
                <a:lnTo>
                  <a:pt x="10310" y="2756"/>
                </a:lnTo>
                <a:cubicBezTo>
                  <a:pt x="10301" y="2761"/>
                  <a:pt x="10291" y="2765"/>
                  <a:pt x="10281" y="2763"/>
                </a:cubicBezTo>
                <a:cubicBezTo>
                  <a:pt x="10226" y="2789"/>
                  <a:pt x="10170" y="2803"/>
                  <a:pt x="10112" y="2806"/>
                </a:cubicBezTo>
                <a:lnTo>
                  <a:pt x="10082" y="2813"/>
                </a:lnTo>
                <a:lnTo>
                  <a:pt x="10082" y="2811"/>
                </a:lnTo>
                <a:lnTo>
                  <a:pt x="10081" y="2811"/>
                </a:lnTo>
                <a:cubicBezTo>
                  <a:pt x="10080" y="2794"/>
                  <a:pt x="10080" y="2776"/>
                  <a:pt x="10080" y="2758"/>
                </a:cubicBezTo>
                <a:cubicBezTo>
                  <a:pt x="10080" y="2731"/>
                  <a:pt x="10080" y="2705"/>
                  <a:pt x="10082" y="2678"/>
                </a:cubicBezTo>
                <a:cubicBezTo>
                  <a:pt x="10082" y="2531"/>
                  <a:pt x="10087" y="2387"/>
                  <a:pt x="10096" y="2245"/>
                </a:cubicBezTo>
                <a:lnTo>
                  <a:pt x="10096" y="2213"/>
                </a:lnTo>
                <a:cubicBezTo>
                  <a:pt x="10097" y="2213"/>
                  <a:pt x="10097" y="2213"/>
                  <a:pt x="10097" y="2213"/>
                </a:cubicBezTo>
                <a:cubicBezTo>
                  <a:pt x="10144" y="1348"/>
                  <a:pt x="10302" y="575"/>
                  <a:pt x="10536" y="0"/>
                </a:cubicBezTo>
                <a:close/>
                <a:moveTo>
                  <a:pt x="8633" y="0"/>
                </a:moveTo>
                <a:lnTo>
                  <a:pt x="8871" y="0"/>
                </a:lnTo>
                <a:cubicBezTo>
                  <a:pt x="9009" y="1069"/>
                  <a:pt x="9357" y="1889"/>
                  <a:pt x="9790" y="2135"/>
                </a:cubicBezTo>
                <a:cubicBezTo>
                  <a:pt x="9722" y="1232"/>
                  <a:pt x="9511" y="463"/>
                  <a:pt x="9218" y="0"/>
                </a:cubicBezTo>
                <a:lnTo>
                  <a:pt x="9588" y="0"/>
                </a:lnTo>
                <a:cubicBezTo>
                  <a:pt x="9821" y="575"/>
                  <a:pt x="9979" y="1348"/>
                  <a:pt x="10026" y="2213"/>
                </a:cubicBezTo>
                <a:cubicBezTo>
                  <a:pt x="10026" y="2213"/>
                  <a:pt x="10027" y="2213"/>
                  <a:pt x="10027" y="2213"/>
                </a:cubicBezTo>
                <a:lnTo>
                  <a:pt x="10028" y="2245"/>
                </a:lnTo>
                <a:cubicBezTo>
                  <a:pt x="10037" y="2387"/>
                  <a:pt x="10041" y="2531"/>
                  <a:pt x="10041" y="2678"/>
                </a:cubicBezTo>
                <a:cubicBezTo>
                  <a:pt x="10043" y="2705"/>
                  <a:pt x="10044" y="2731"/>
                  <a:pt x="10044" y="2758"/>
                </a:cubicBezTo>
                <a:cubicBezTo>
                  <a:pt x="10044" y="2776"/>
                  <a:pt x="10043" y="2794"/>
                  <a:pt x="10042" y="2811"/>
                </a:cubicBezTo>
                <a:lnTo>
                  <a:pt x="10042" y="2811"/>
                </a:lnTo>
                <a:lnTo>
                  <a:pt x="10042" y="2813"/>
                </a:lnTo>
                <a:lnTo>
                  <a:pt x="10011" y="2806"/>
                </a:lnTo>
                <a:cubicBezTo>
                  <a:pt x="9954" y="2803"/>
                  <a:pt x="9897" y="2789"/>
                  <a:pt x="9842" y="2763"/>
                </a:cubicBezTo>
                <a:cubicBezTo>
                  <a:pt x="9832" y="2765"/>
                  <a:pt x="9823" y="2761"/>
                  <a:pt x="9813" y="2756"/>
                </a:cubicBezTo>
                <a:lnTo>
                  <a:pt x="9813" y="2751"/>
                </a:lnTo>
                <a:cubicBezTo>
                  <a:pt x="9243" y="2501"/>
                  <a:pt x="8784" y="1417"/>
                  <a:pt x="8633" y="0"/>
                </a:cubicBezTo>
                <a:close/>
                <a:moveTo>
                  <a:pt x="7538" y="0"/>
                </a:moveTo>
                <a:lnTo>
                  <a:pt x="7908" y="0"/>
                </a:lnTo>
                <a:cubicBezTo>
                  <a:pt x="7615" y="463"/>
                  <a:pt x="7403" y="1232"/>
                  <a:pt x="7336" y="2135"/>
                </a:cubicBezTo>
                <a:cubicBezTo>
                  <a:pt x="7768" y="1889"/>
                  <a:pt x="8117" y="1069"/>
                  <a:pt x="8255" y="0"/>
                </a:cubicBezTo>
                <a:lnTo>
                  <a:pt x="8492" y="0"/>
                </a:lnTo>
                <a:cubicBezTo>
                  <a:pt x="8342" y="1417"/>
                  <a:pt x="7883" y="2501"/>
                  <a:pt x="7312" y="2751"/>
                </a:cubicBezTo>
                <a:lnTo>
                  <a:pt x="7312" y="2756"/>
                </a:lnTo>
                <a:cubicBezTo>
                  <a:pt x="7303" y="2761"/>
                  <a:pt x="7293" y="2765"/>
                  <a:pt x="7283" y="2763"/>
                </a:cubicBezTo>
                <a:cubicBezTo>
                  <a:pt x="7228" y="2789"/>
                  <a:pt x="7172" y="2803"/>
                  <a:pt x="7114" y="2806"/>
                </a:cubicBezTo>
                <a:lnTo>
                  <a:pt x="7084" y="2813"/>
                </a:lnTo>
                <a:lnTo>
                  <a:pt x="7084" y="2811"/>
                </a:lnTo>
                <a:lnTo>
                  <a:pt x="7083" y="2811"/>
                </a:lnTo>
                <a:cubicBezTo>
                  <a:pt x="7082" y="2794"/>
                  <a:pt x="7082" y="2776"/>
                  <a:pt x="7082" y="2758"/>
                </a:cubicBezTo>
                <a:cubicBezTo>
                  <a:pt x="7082" y="2731"/>
                  <a:pt x="7082" y="2705"/>
                  <a:pt x="7084" y="2678"/>
                </a:cubicBezTo>
                <a:cubicBezTo>
                  <a:pt x="7084" y="2531"/>
                  <a:pt x="7089" y="2387"/>
                  <a:pt x="7098" y="2245"/>
                </a:cubicBezTo>
                <a:lnTo>
                  <a:pt x="7099" y="2213"/>
                </a:lnTo>
                <a:cubicBezTo>
                  <a:pt x="7099" y="2213"/>
                  <a:pt x="7099" y="2213"/>
                  <a:pt x="7099" y="2213"/>
                </a:cubicBezTo>
                <a:cubicBezTo>
                  <a:pt x="7146" y="1348"/>
                  <a:pt x="7305" y="575"/>
                  <a:pt x="7538" y="0"/>
                </a:cubicBezTo>
                <a:close/>
                <a:moveTo>
                  <a:pt x="5636" y="0"/>
                </a:moveTo>
                <a:lnTo>
                  <a:pt x="5873" y="0"/>
                </a:lnTo>
                <a:cubicBezTo>
                  <a:pt x="6011" y="1069"/>
                  <a:pt x="6359" y="1889"/>
                  <a:pt x="6792" y="2135"/>
                </a:cubicBezTo>
                <a:cubicBezTo>
                  <a:pt x="6725" y="1232"/>
                  <a:pt x="6513" y="463"/>
                  <a:pt x="6220" y="0"/>
                </a:cubicBezTo>
                <a:lnTo>
                  <a:pt x="6590" y="0"/>
                </a:lnTo>
                <a:cubicBezTo>
                  <a:pt x="6823" y="575"/>
                  <a:pt x="6982" y="1348"/>
                  <a:pt x="7028" y="2213"/>
                </a:cubicBezTo>
                <a:cubicBezTo>
                  <a:pt x="7028" y="2213"/>
                  <a:pt x="7029" y="2213"/>
                  <a:pt x="7029" y="2213"/>
                </a:cubicBezTo>
                <a:lnTo>
                  <a:pt x="7030" y="2245"/>
                </a:lnTo>
                <a:cubicBezTo>
                  <a:pt x="7039" y="2387"/>
                  <a:pt x="7043" y="2531"/>
                  <a:pt x="7043" y="2678"/>
                </a:cubicBezTo>
                <a:cubicBezTo>
                  <a:pt x="7046" y="2705"/>
                  <a:pt x="7046" y="2731"/>
                  <a:pt x="7046" y="2758"/>
                </a:cubicBezTo>
                <a:cubicBezTo>
                  <a:pt x="7046" y="2776"/>
                  <a:pt x="7046" y="2794"/>
                  <a:pt x="7045" y="2811"/>
                </a:cubicBezTo>
                <a:lnTo>
                  <a:pt x="7044" y="2811"/>
                </a:lnTo>
                <a:lnTo>
                  <a:pt x="7044" y="2813"/>
                </a:lnTo>
                <a:lnTo>
                  <a:pt x="7013" y="2806"/>
                </a:lnTo>
                <a:cubicBezTo>
                  <a:pt x="6956" y="2803"/>
                  <a:pt x="6899" y="2789"/>
                  <a:pt x="6844" y="2763"/>
                </a:cubicBezTo>
                <a:cubicBezTo>
                  <a:pt x="6834" y="2765"/>
                  <a:pt x="6825" y="2761"/>
                  <a:pt x="6816" y="2756"/>
                </a:cubicBezTo>
                <a:lnTo>
                  <a:pt x="6815" y="2751"/>
                </a:lnTo>
                <a:cubicBezTo>
                  <a:pt x="6245" y="2501"/>
                  <a:pt x="5786" y="1417"/>
                  <a:pt x="5636" y="0"/>
                </a:cubicBezTo>
                <a:close/>
                <a:moveTo>
                  <a:pt x="4540" y="0"/>
                </a:moveTo>
                <a:lnTo>
                  <a:pt x="4910" y="0"/>
                </a:lnTo>
                <a:cubicBezTo>
                  <a:pt x="4617" y="463"/>
                  <a:pt x="4405" y="1232"/>
                  <a:pt x="4338" y="2135"/>
                </a:cubicBezTo>
                <a:cubicBezTo>
                  <a:pt x="4770" y="1889"/>
                  <a:pt x="5119" y="1069"/>
                  <a:pt x="5257" y="0"/>
                </a:cubicBezTo>
                <a:lnTo>
                  <a:pt x="5494" y="0"/>
                </a:lnTo>
                <a:cubicBezTo>
                  <a:pt x="5344" y="1417"/>
                  <a:pt x="4885" y="2501"/>
                  <a:pt x="4314" y="2751"/>
                </a:cubicBezTo>
                <a:lnTo>
                  <a:pt x="4314" y="2756"/>
                </a:lnTo>
                <a:cubicBezTo>
                  <a:pt x="4305" y="2761"/>
                  <a:pt x="4295" y="2765"/>
                  <a:pt x="4285" y="2763"/>
                </a:cubicBezTo>
                <a:cubicBezTo>
                  <a:pt x="4230" y="2789"/>
                  <a:pt x="4174" y="2803"/>
                  <a:pt x="4116" y="2806"/>
                </a:cubicBezTo>
                <a:lnTo>
                  <a:pt x="4086" y="2813"/>
                </a:lnTo>
                <a:lnTo>
                  <a:pt x="4086" y="2811"/>
                </a:lnTo>
                <a:lnTo>
                  <a:pt x="4085" y="2811"/>
                </a:lnTo>
                <a:cubicBezTo>
                  <a:pt x="4084" y="2794"/>
                  <a:pt x="4084" y="2776"/>
                  <a:pt x="4084" y="2758"/>
                </a:cubicBezTo>
                <a:cubicBezTo>
                  <a:pt x="4084" y="2731"/>
                  <a:pt x="4084" y="2705"/>
                  <a:pt x="4087" y="2678"/>
                </a:cubicBezTo>
                <a:cubicBezTo>
                  <a:pt x="4086" y="2531"/>
                  <a:pt x="4091" y="2387"/>
                  <a:pt x="4100" y="2245"/>
                </a:cubicBezTo>
                <a:lnTo>
                  <a:pt x="4101" y="2213"/>
                </a:lnTo>
                <a:cubicBezTo>
                  <a:pt x="4101" y="2213"/>
                  <a:pt x="4101" y="2213"/>
                  <a:pt x="4102" y="2213"/>
                </a:cubicBezTo>
                <a:cubicBezTo>
                  <a:pt x="4148" y="1348"/>
                  <a:pt x="4307" y="575"/>
                  <a:pt x="4540" y="0"/>
                </a:cubicBezTo>
                <a:close/>
                <a:moveTo>
                  <a:pt x="2638" y="0"/>
                </a:moveTo>
                <a:lnTo>
                  <a:pt x="2875" y="0"/>
                </a:lnTo>
                <a:cubicBezTo>
                  <a:pt x="3013" y="1069"/>
                  <a:pt x="3361" y="1889"/>
                  <a:pt x="3794" y="2135"/>
                </a:cubicBezTo>
                <a:cubicBezTo>
                  <a:pt x="3727" y="1232"/>
                  <a:pt x="3515" y="463"/>
                  <a:pt x="3222" y="0"/>
                </a:cubicBezTo>
                <a:lnTo>
                  <a:pt x="3592" y="0"/>
                </a:lnTo>
                <a:cubicBezTo>
                  <a:pt x="3825" y="575"/>
                  <a:pt x="3984" y="1348"/>
                  <a:pt x="4030" y="2213"/>
                </a:cubicBezTo>
                <a:cubicBezTo>
                  <a:pt x="4031" y="2213"/>
                  <a:pt x="4031" y="2213"/>
                  <a:pt x="4031" y="2213"/>
                </a:cubicBezTo>
                <a:lnTo>
                  <a:pt x="4032" y="2245"/>
                </a:lnTo>
                <a:cubicBezTo>
                  <a:pt x="4041" y="2387"/>
                  <a:pt x="4045" y="2531"/>
                  <a:pt x="4045" y="2678"/>
                </a:cubicBezTo>
                <a:cubicBezTo>
                  <a:pt x="4048" y="2705"/>
                  <a:pt x="4048" y="2731"/>
                  <a:pt x="4048" y="2758"/>
                </a:cubicBezTo>
                <a:cubicBezTo>
                  <a:pt x="4048" y="2776"/>
                  <a:pt x="4048" y="2794"/>
                  <a:pt x="4047" y="2811"/>
                </a:cubicBezTo>
                <a:lnTo>
                  <a:pt x="4046" y="2811"/>
                </a:lnTo>
                <a:lnTo>
                  <a:pt x="4046" y="2813"/>
                </a:lnTo>
                <a:lnTo>
                  <a:pt x="4015" y="2806"/>
                </a:lnTo>
                <a:cubicBezTo>
                  <a:pt x="3958" y="2803"/>
                  <a:pt x="3902" y="2789"/>
                  <a:pt x="3846" y="2763"/>
                </a:cubicBezTo>
                <a:cubicBezTo>
                  <a:pt x="3836" y="2765"/>
                  <a:pt x="3827" y="2761"/>
                  <a:pt x="3818" y="2756"/>
                </a:cubicBezTo>
                <a:lnTo>
                  <a:pt x="3817" y="2751"/>
                </a:lnTo>
                <a:cubicBezTo>
                  <a:pt x="3247" y="2501"/>
                  <a:pt x="2788" y="1417"/>
                  <a:pt x="2638" y="0"/>
                </a:cubicBezTo>
                <a:close/>
                <a:moveTo>
                  <a:pt x="1542" y="0"/>
                </a:moveTo>
                <a:lnTo>
                  <a:pt x="1912" y="0"/>
                </a:lnTo>
                <a:cubicBezTo>
                  <a:pt x="1619" y="463"/>
                  <a:pt x="1407" y="1232"/>
                  <a:pt x="1340" y="2135"/>
                </a:cubicBezTo>
                <a:cubicBezTo>
                  <a:pt x="1773" y="1889"/>
                  <a:pt x="2121" y="1069"/>
                  <a:pt x="2259" y="0"/>
                </a:cubicBezTo>
                <a:lnTo>
                  <a:pt x="2496" y="0"/>
                </a:lnTo>
                <a:cubicBezTo>
                  <a:pt x="2346" y="1417"/>
                  <a:pt x="1887" y="2501"/>
                  <a:pt x="1316" y="2751"/>
                </a:cubicBezTo>
                <a:lnTo>
                  <a:pt x="1316" y="2756"/>
                </a:lnTo>
                <a:cubicBezTo>
                  <a:pt x="1307" y="2761"/>
                  <a:pt x="1297" y="2765"/>
                  <a:pt x="1288" y="2763"/>
                </a:cubicBezTo>
                <a:cubicBezTo>
                  <a:pt x="1232" y="2789"/>
                  <a:pt x="1176" y="2803"/>
                  <a:pt x="1118" y="2806"/>
                </a:cubicBezTo>
                <a:lnTo>
                  <a:pt x="1088" y="2813"/>
                </a:lnTo>
                <a:lnTo>
                  <a:pt x="1088" y="2811"/>
                </a:lnTo>
                <a:lnTo>
                  <a:pt x="1087" y="2811"/>
                </a:lnTo>
                <a:cubicBezTo>
                  <a:pt x="1086" y="2794"/>
                  <a:pt x="1086" y="2776"/>
                  <a:pt x="1086" y="2758"/>
                </a:cubicBezTo>
                <a:cubicBezTo>
                  <a:pt x="1086" y="2731"/>
                  <a:pt x="1086" y="2705"/>
                  <a:pt x="1089" y="2678"/>
                </a:cubicBezTo>
                <a:cubicBezTo>
                  <a:pt x="1089" y="2531"/>
                  <a:pt x="1093" y="2387"/>
                  <a:pt x="1102" y="2245"/>
                </a:cubicBezTo>
                <a:lnTo>
                  <a:pt x="1103" y="2213"/>
                </a:lnTo>
                <a:cubicBezTo>
                  <a:pt x="1103" y="2213"/>
                  <a:pt x="1103" y="2213"/>
                  <a:pt x="1104" y="2213"/>
                </a:cubicBezTo>
                <a:cubicBezTo>
                  <a:pt x="1150" y="1348"/>
                  <a:pt x="1309" y="575"/>
                  <a:pt x="1542" y="0"/>
                </a:cubicBezTo>
                <a:close/>
                <a:moveTo>
                  <a:pt x="224" y="0"/>
                </a:moveTo>
                <a:lnTo>
                  <a:pt x="592" y="0"/>
                </a:lnTo>
                <a:cubicBezTo>
                  <a:pt x="827" y="573"/>
                  <a:pt x="986" y="1347"/>
                  <a:pt x="1032" y="2213"/>
                </a:cubicBezTo>
                <a:cubicBezTo>
                  <a:pt x="1033" y="2213"/>
                  <a:pt x="1033" y="2213"/>
                  <a:pt x="1033" y="2213"/>
                </a:cubicBezTo>
                <a:lnTo>
                  <a:pt x="1034" y="2245"/>
                </a:lnTo>
                <a:cubicBezTo>
                  <a:pt x="1043" y="2387"/>
                  <a:pt x="1047" y="2531"/>
                  <a:pt x="1047" y="2678"/>
                </a:cubicBezTo>
                <a:cubicBezTo>
                  <a:pt x="1050" y="2705"/>
                  <a:pt x="1050" y="2731"/>
                  <a:pt x="1050" y="2758"/>
                </a:cubicBezTo>
                <a:cubicBezTo>
                  <a:pt x="1050" y="2776"/>
                  <a:pt x="1050" y="2794"/>
                  <a:pt x="1049" y="2811"/>
                </a:cubicBezTo>
                <a:lnTo>
                  <a:pt x="1048" y="2811"/>
                </a:lnTo>
                <a:lnTo>
                  <a:pt x="1048" y="2813"/>
                </a:lnTo>
                <a:lnTo>
                  <a:pt x="1018" y="2806"/>
                </a:lnTo>
                <a:cubicBezTo>
                  <a:pt x="960" y="2803"/>
                  <a:pt x="904" y="2789"/>
                  <a:pt x="848" y="2763"/>
                </a:cubicBezTo>
                <a:cubicBezTo>
                  <a:pt x="839" y="2765"/>
                  <a:pt x="829" y="2761"/>
                  <a:pt x="820" y="2756"/>
                </a:cubicBezTo>
                <a:lnTo>
                  <a:pt x="820" y="2751"/>
                </a:lnTo>
                <a:cubicBezTo>
                  <a:pt x="500" y="2611"/>
                  <a:pt x="215" y="2209"/>
                  <a:pt x="0" y="1633"/>
                </a:cubicBezTo>
                <a:lnTo>
                  <a:pt x="0" y="663"/>
                </a:lnTo>
                <a:cubicBezTo>
                  <a:pt x="173" y="1403"/>
                  <a:pt x="459" y="1943"/>
                  <a:pt x="796" y="2135"/>
                </a:cubicBezTo>
                <a:cubicBezTo>
                  <a:pt x="729" y="1232"/>
                  <a:pt x="517" y="463"/>
                  <a:pt x="224" y="0"/>
                </a:cubicBezTo>
                <a:close/>
              </a:path>
            </a:pathLst>
          </a:custGeom>
          <a:solidFill>
            <a:srgbClr val="FFFFFF"/>
          </a:solidFill>
          <a:ln w="12700">
            <a:miter lim="400000"/>
          </a:ln>
        </p:spPr>
        <p:txBody>
          <a:bodyPr lIns="45719" rIns="45719"/>
          <a:lstStyle/>
          <a:p>
            <a:pPr/>
          </a:p>
        </p:txBody>
      </p:sp>
      <p:sp>
        <p:nvSpPr>
          <p:cNvPr id="13" name="Title Text"/>
          <p:cNvSpPr txBox="1"/>
          <p:nvPr>
            <p:ph type="title"/>
          </p:nvPr>
        </p:nvSpPr>
        <p:spPr>
          <a:xfrm>
            <a:off x="457200" y="4960137"/>
            <a:ext cx="7772400" cy="1463041"/>
          </a:xfrm>
          <a:prstGeom prst="rect">
            <a:avLst/>
          </a:prstGeom>
        </p:spPr>
        <p:txBody>
          <a:bodyPr/>
          <a:lstStyle>
            <a:lvl1pPr algn="r">
              <a:defRPr spc="200"/>
            </a:lvl1pPr>
          </a:lstStyle>
          <a:p>
            <a:pPr/>
            <a:r>
              <a:t>Title Text</a:t>
            </a:r>
          </a:p>
        </p:txBody>
      </p:sp>
      <p:sp>
        <p:nvSpPr>
          <p:cNvPr id="14" name="Body Level One…"/>
          <p:cNvSpPr txBox="1"/>
          <p:nvPr>
            <p:ph type="body" sz="quarter" idx="1"/>
          </p:nvPr>
        </p:nvSpPr>
        <p:spPr>
          <a:xfrm>
            <a:off x="8610600" y="4960137"/>
            <a:ext cx="3200400" cy="1463041"/>
          </a:xfrm>
          <a:prstGeom prst="rect">
            <a:avLst/>
          </a:prstGeom>
        </p:spPr>
        <p:txBody>
          <a:bodyPr anchor="ctr"/>
          <a:lstStyle>
            <a:lvl1pPr marL="0" indent="0">
              <a:lnSpc>
                <a:spcPct val="100000"/>
              </a:lnSpc>
              <a:spcBef>
                <a:spcPts val="200"/>
              </a:spcBef>
              <a:buClrTx/>
              <a:buSzTx/>
              <a:buFontTx/>
              <a:buNone/>
              <a:defRPr sz="1800">
                <a:solidFill>
                  <a:srgbClr val="0D0D0D"/>
                </a:solidFill>
              </a:defRPr>
            </a:lvl1pPr>
            <a:lvl2pPr marL="0" indent="457200">
              <a:lnSpc>
                <a:spcPct val="100000"/>
              </a:lnSpc>
              <a:spcBef>
                <a:spcPts val="200"/>
              </a:spcBef>
              <a:buClrTx/>
              <a:buSzTx/>
              <a:buFontTx/>
              <a:buNone/>
              <a:defRPr sz="1800">
                <a:solidFill>
                  <a:srgbClr val="0D0D0D"/>
                </a:solidFill>
              </a:defRPr>
            </a:lvl2pPr>
            <a:lvl3pPr marL="0" indent="914400">
              <a:lnSpc>
                <a:spcPct val="100000"/>
              </a:lnSpc>
              <a:spcBef>
                <a:spcPts val="200"/>
              </a:spcBef>
              <a:buClrTx/>
              <a:buSzTx/>
              <a:buFontTx/>
              <a:buNone/>
              <a:defRPr sz="1800">
                <a:solidFill>
                  <a:srgbClr val="0D0D0D"/>
                </a:solidFill>
              </a:defRPr>
            </a:lvl3pPr>
            <a:lvl4pPr marL="0" indent="1371600">
              <a:lnSpc>
                <a:spcPct val="100000"/>
              </a:lnSpc>
              <a:spcBef>
                <a:spcPts val="200"/>
              </a:spcBef>
              <a:buClrTx/>
              <a:buSzTx/>
              <a:buFontTx/>
              <a:buNone/>
              <a:defRPr sz="1800">
                <a:solidFill>
                  <a:srgbClr val="0D0D0D"/>
                </a:solidFill>
              </a:defRPr>
            </a:lvl4pPr>
            <a:lvl5pPr marL="0" indent="1828800">
              <a:lnSpc>
                <a:spcPct val="100000"/>
              </a:lnSpc>
              <a:spcBef>
                <a:spcPts val="200"/>
              </a:spcBef>
              <a:buClrTx/>
              <a:buSzTx/>
              <a:buFontTx/>
              <a:buNone/>
              <a:defRPr sz="1800">
                <a:solidFill>
                  <a:srgbClr val="0D0D0D"/>
                </a:solidFill>
              </a:defRPr>
            </a:lvl5pPr>
          </a:lstStyle>
          <a:p>
            <a:pPr/>
            <a:r>
              <a:t>Body Level One</a:t>
            </a:r>
          </a:p>
          <a:p>
            <a:pPr lvl="1"/>
            <a:r>
              <a:t>Body Level Two</a:t>
            </a:r>
          </a:p>
          <a:p>
            <a:pPr lvl="2"/>
            <a:r>
              <a:t>Body Level Three</a:t>
            </a:r>
          </a:p>
          <a:p>
            <a:pPr lvl="3"/>
            <a:r>
              <a:t>Body Level Four</a:t>
            </a:r>
          </a:p>
          <a:p>
            <a:pPr lvl="4"/>
            <a:r>
              <a:t>Body Level Five</a:t>
            </a:r>
          </a:p>
        </p:txBody>
      </p:sp>
      <p:sp>
        <p:nvSpPr>
          <p:cNvPr id="15" name="Line"/>
          <p:cNvSpPr/>
          <p:nvPr/>
        </p:nvSpPr>
        <p:spPr>
          <a:xfrm flipV="1">
            <a:off x="8386843" y="5264105"/>
            <a:ext cx="1" cy="914401"/>
          </a:xfrm>
          <a:prstGeom prst="line">
            <a:avLst/>
          </a:prstGeom>
          <a:ln w="19050">
            <a:solidFill>
              <a:srgbClr val="1482AC"/>
            </a:solidFill>
          </a:ln>
        </p:spPr>
        <p:txBody>
          <a:bodyPr lIns="45719" rIns="45719"/>
          <a:lstStyle/>
          <a:p>
            <a:pPr/>
          </a:p>
        </p:txBody>
      </p:sp>
      <p:sp>
        <p:nvSpPr>
          <p:cNvPr id="1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Vertical Text">
    <p:spTree>
      <p:nvGrpSpPr>
        <p:cNvPr id="1" name=""/>
        <p:cNvGrpSpPr/>
        <p:nvPr/>
      </p:nvGrpSpPr>
      <p:grpSpPr>
        <a:xfrm>
          <a:off x="0" y="0"/>
          <a:ext cx="0" cy="0"/>
          <a:chOff x="0" y="0"/>
          <a:chExt cx="0" cy="0"/>
        </a:xfrm>
      </p:grpSpPr>
      <p:sp>
        <p:nvSpPr>
          <p:cNvPr id="104" name="Line"/>
          <p:cNvSpPr/>
          <p:nvPr/>
        </p:nvSpPr>
        <p:spPr>
          <a:xfrm flipV="1">
            <a:off x="762000" y="826323"/>
            <a:ext cx="1" cy="914401"/>
          </a:xfrm>
          <a:prstGeom prst="line">
            <a:avLst/>
          </a:prstGeom>
          <a:ln w="19050">
            <a:solidFill>
              <a:schemeClr val="accent1"/>
            </a:solidFill>
          </a:ln>
        </p:spPr>
        <p:txBody>
          <a:bodyPr lIns="45719" rIns="45719"/>
          <a:lstStyle/>
          <a:p>
            <a:pPr/>
          </a:p>
        </p:txBody>
      </p:sp>
      <p:sp>
        <p:nvSpPr>
          <p:cNvPr id="105" name="Title Text"/>
          <p:cNvSpPr txBox="1"/>
          <p:nvPr>
            <p:ph type="title"/>
          </p:nvPr>
        </p:nvSpPr>
        <p:spPr>
          <a:xfrm>
            <a:off x="1024127" y="585216"/>
            <a:ext cx="9720073" cy="1499617"/>
          </a:xfrm>
          <a:prstGeom prst="rect">
            <a:avLst/>
          </a:prstGeom>
        </p:spPr>
        <p:txBody>
          <a:bodyPr/>
          <a:lstStyle/>
          <a:p>
            <a:pPr/>
            <a:r>
              <a:t>Title Text</a:t>
            </a:r>
          </a:p>
        </p:txBody>
      </p:sp>
      <p:sp>
        <p:nvSpPr>
          <p:cNvPr id="106" name="Body Level One…"/>
          <p:cNvSpPr txBox="1"/>
          <p:nvPr>
            <p:ph type="body" idx="1"/>
          </p:nvPr>
        </p:nvSpPr>
        <p:spPr>
          <a:xfrm>
            <a:off x="1024127" y="2286000"/>
            <a:ext cx="9720075" cy="4023360"/>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107"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Vertical Title and Text">
    <p:spTree>
      <p:nvGrpSpPr>
        <p:cNvPr id="1" name=""/>
        <p:cNvGrpSpPr/>
        <p:nvPr/>
      </p:nvGrpSpPr>
      <p:grpSpPr>
        <a:xfrm>
          <a:off x="0" y="0"/>
          <a:ext cx="0" cy="0"/>
          <a:chOff x="0" y="0"/>
          <a:chExt cx="0" cy="0"/>
        </a:xfrm>
      </p:grpSpPr>
      <p:sp>
        <p:nvSpPr>
          <p:cNvPr id="114" name="Title Text"/>
          <p:cNvSpPr txBox="1"/>
          <p:nvPr>
            <p:ph type="title"/>
          </p:nvPr>
        </p:nvSpPr>
        <p:spPr>
          <a:xfrm>
            <a:off x="8724900" y="762000"/>
            <a:ext cx="2628901" cy="5410200"/>
          </a:xfrm>
          <a:prstGeom prst="rect">
            <a:avLst/>
          </a:prstGeom>
        </p:spPr>
        <p:txBody>
          <a:bodyPr/>
          <a:lstStyle/>
          <a:p>
            <a:pPr/>
            <a:r>
              <a:t>Title Text</a:t>
            </a:r>
          </a:p>
        </p:txBody>
      </p:sp>
      <p:sp>
        <p:nvSpPr>
          <p:cNvPr id="115" name="Body Level One…"/>
          <p:cNvSpPr txBox="1"/>
          <p:nvPr>
            <p:ph type="body" idx="1"/>
          </p:nvPr>
        </p:nvSpPr>
        <p:spPr>
          <a:xfrm>
            <a:off x="990600" y="762000"/>
            <a:ext cx="7581901" cy="5410200"/>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116" name="Line"/>
          <p:cNvSpPr/>
          <p:nvPr/>
        </p:nvSpPr>
        <p:spPr>
          <a:xfrm>
            <a:off x="9601834" y="515828"/>
            <a:ext cx="914401" cy="1"/>
          </a:xfrm>
          <a:prstGeom prst="line">
            <a:avLst/>
          </a:prstGeom>
          <a:ln w="19050">
            <a:solidFill>
              <a:schemeClr val="accent1"/>
            </a:solidFill>
          </a:ln>
        </p:spPr>
        <p:txBody>
          <a:bodyPr lIns="45719" rIns="45719"/>
          <a:lstStyle/>
          <a:p>
            <a:pPr/>
          </a:p>
        </p:txBody>
      </p:sp>
      <p:sp>
        <p:nvSpPr>
          <p:cNvPr id="117"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Content">
    <p:spTree>
      <p:nvGrpSpPr>
        <p:cNvPr id="1" name=""/>
        <p:cNvGrpSpPr/>
        <p:nvPr/>
      </p:nvGrpSpPr>
      <p:grpSpPr>
        <a:xfrm>
          <a:off x="0" y="0"/>
          <a:ext cx="0" cy="0"/>
          <a:chOff x="0" y="0"/>
          <a:chExt cx="0" cy="0"/>
        </a:xfrm>
      </p:grpSpPr>
      <p:sp>
        <p:nvSpPr>
          <p:cNvPr id="124" name="Line"/>
          <p:cNvSpPr/>
          <p:nvPr/>
        </p:nvSpPr>
        <p:spPr>
          <a:xfrm flipV="1">
            <a:off x="762000" y="826323"/>
            <a:ext cx="1" cy="914401"/>
          </a:xfrm>
          <a:prstGeom prst="line">
            <a:avLst/>
          </a:prstGeom>
          <a:ln w="19050">
            <a:solidFill>
              <a:schemeClr val="accent1"/>
            </a:solidFill>
          </a:ln>
        </p:spPr>
        <p:txBody>
          <a:bodyPr lIns="45719" rIns="45719"/>
          <a:lstStyle/>
          <a:p>
            <a:pPr/>
          </a:p>
        </p:txBody>
      </p:sp>
      <p:sp>
        <p:nvSpPr>
          <p:cNvPr id="125" name="Title Text"/>
          <p:cNvSpPr txBox="1"/>
          <p:nvPr>
            <p:ph type="title"/>
          </p:nvPr>
        </p:nvSpPr>
        <p:spPr>
          <a:xfrm>
            <a:off x="1024127" y="585216"/>
            <a:ext cx="9720073" cy="1499617"/>
          </a:xfrm>
          <a:prstGeom prst="rect">
            <a:avLst/>
          </a:prstGeom>
        </p:spPr>
        <p:txBody>
          <a:bodyPr/>
          <a:lstStyle/>
          <a:p>
            <a:pPr/>
            <a:r>
              <a:t>Title Text</a:t>
            </a:r>
          </a:p>
        </p:txBody>
      </p:sp>
      <p:sp>
        <p:nvSpPr>
          <p:cNvPr id="126" name="Body Level One…"/>
          <p:cNvSpPr txBox="1"/>
          <p:nvPr>
            <p:ph type="body" idx="1"/>
          </p:nvPr>
        </p:nvSpPr>
        <p:spPr>
          <a:xfrm>
            <a:off x="1024127" y="2286000"/>
            <a:ext cx="9720075" cy="4023360"/>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127"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Content">
    <p:spTree>
      <p:nvGrpSpPr>
        <p:cNvPr id="1" name=""/>
        <p:cNvGrpSpPr/>
        <p:nvPr/>
      </p:nvGrpSpPr>
      <p:grpSpPr>
        <a:xfrm>
          <a:off x="0" y="0"/>
          <a:ext cx="0" cy="0"/>
          <a:chOff x="0" y="0"/>
          <a:chExt cx="0" cy="0"/>
        </a:xfrm>
      </p:grpSpPr>
      <p:sp>
        <p:nvSpPr>
          <p:cNvPr id="23" name="Line"/>
          <p:cNvSpPr/>
          <p:nvPr/>
        </p:nvSpPr>
        <p:spPr>
          <a:xfrm flipV="1">
            <a:off x="762000" y="826323"/>
            <a:ext cx="1" cy="914401"/>
          </a:xfrm>
          <a:prstGeom prst="line">
            <a:avLst/>
          </a:prstGeom>
          <a:ln w="19050">
            <a:solidFill>
              <a:schemeClr val="accent1"/>
            </a:solidFill>
          </a:ln>
        </p:spPr>
        <p:txBody>
          <a:bodyPr lIns="45719" rIns="45719"/>
          <a:lstStyle/>
          <a:p>
            <a:pPr/>
          </a:p>
        </p:txBody>
      </p:sp>
      <p:sp>
        <p:nvSpPr>
          <p:cNvPr id="24" name="Title Text"/>
          <p:cNvSpPr txBox="1"/>
          <p:nvPr>
            <p:ph type="title"/>
          </p:nvPr>
        </p:nvSpPr>
        <p:spPr>
          <a:xfrm>
            <a:off x="1024127" y="585216"/>
            <a:ext cx="9720073" cy="1499617"/>
          </a:xfrm>
          <a:prstGeom prst="rect">
            <a:avLst/>
          </a:prstGeom>
        </p:spPr>
        <p:txBody>
          <a:bodyPr/>
          <a:lstStyle/>
          <a:p>
            <a:pPr/>
            <a:r>
              <a:t>Title Text</a:t>
            </a:r>
          </a:p>
        </p:txBody>
      </p:sp>
      <p:sp>
        <p:nvSpPr>
          <p:cNvPr id="25" name="Body Level One…"/>
          <p:cNvSpPr txBox="1"/>
          <p:nvPr>
            <p:ph type="body" idx="1"/>
          </p:nvPr>
        </p:nvSpPr>
        <p:spPr>
          <a:xfrm>
            <a:off x="1024127" y="2286000"/>
            <a:ext cx="9720075" cy="4023360"/>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Header">
    <p:spTree>
      <p:nvGrpSpPr>
        <p:cNvPr id="1" name=""/>
        <p:cNvGrpSpPr/>
        <p:nvPr/>
      </p:nvGrpSpPr>
      <p:grpSpPr>
        <a:xfrm>
          <a:off x="0" y="0"/>
          <a:ext cx="0" cy="0"/>
          <a:chOff x="0" y="0"/>
          <a:chExt cx="0" cy="0"/>
        </a:xfrm>
      </p:grpSpPr>
      <p:sp>
        <p:nvSpPr>
          <p:cNvPr id="33" name="Rectangle"/>
          <p:cNvSpPr/>
          <p:nvPr/>
        </p:nvSpPr>
        <p:spPr>
          <a:xfrm>
            <a:off x="0" y="-1"/>
            <a:ext cx="12192000" cy="4572003"/>
          </a:xfrm>
          <a:prstGeom prst="rect">
            <a:avLst/>
          </a:prstGeom>
          <a:solidFill>
            <a:srgbClr val="1D9AA1"/>
          </a:solidFill>
          <a:ln w="12700">
            <a:miter lim="400000"/>
          </a:ln>
        </p:spPr>
        <p:txBody>
          <a:bodyPr lIns="45719" rIns="45719"/>
          <a:lstStyle/>
          <a:p>
            <a:pPr/>
          </a:p>
        </p:txBody>
      </p:sp>
      <p:sp>
        <p:nvSpPr>
          <p:cNvPr id="34" name="Shape"/>
          <p:cNvSpPr/>
          <p:nvPr/>
        </p:nvSpPr>
        <p:spPr>
          <a:xfrm>
            <a:off x="-2" y="-1"/>
            <a:ext cx="12192001" cy="457200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0731"/>
                </a:moveTo>
                <a:lnTo>
                  <a:pt x="21600" y="21600"/>
                </a:lnTo>
                <a:lnTo>
                  <a:pt x="21285" y="21600"/>
                </a:lnTo>
                <a:cubicBezTo>
                  <a:pt x="21410" y="21367"/>
                  <a:pt x="21517" y="21071"/>
                  <a:pt x="21600" y="20731"/>
                </a:cubicBezTo>
                <a:close/>
                <a:moveTo>
                  <a:pt x="21600" y="19093"/>
                </a:moveTo>
                <a:lnTo>
                  <a:pt x="21600" y="19722"/>
                </a:lnTo>
                <a:cubicBezTo>
                  <a:pt x="21270" y="20053"/>
                  <a:pt x="21007" y="20738"/>
                  <a:pt x="20882" y="21600"/>
                </a:cubicBezTo>
                <a:lnTo>
                  <a:pt x="20639" y="21600"/>
                </a:lnTo>
                <a:cubicBezTo>
                  <a:pt x="20782" y="20410"/>
                  <a:pt x="21143" y="19471"/>
                  <a:pt x="21600" y="19093"/>
                </a:cubicBezTo>
                <a:close/>
                <a:moveTo>
                  <a:pt x="19076" y="18895"/>
                </a:moveTo>
                <a:lnTo>
                  <a:pt x="19106" y="18903"/>
                </a:lnTo>
                <a:cubicBezTo>
                  <a:pt x="19163" y="18905"/>
                  <a:pt x="19220" y="18919"/>
                  <a:pt x="19275" y="18945"/>
                </a:cubicBezTo>
                <a:cubicBezTo>
                  <a:pt x="19285" y="18943"/>
                  <a:pt x="19294" y="18948"/>
                  <a:pt x="19304" y="18953"/>
                </a:cubicBezTo>
                <a:lnTo>
                  <a:pt x="19304" y="18958"/>
                </a:lnTo>
                <a:cubicBezTo>
                  <a:pt x="19857" y="19202"/>
                  <a:pt x="20305" y="20237"/>
                  <a:pt x="20471" y="21600"/>
                </a:cubicBezTo>
                <a:lnTo>
                  <a:pt x="20227" y="21600"/>
                </a:lnTo>
                <a:cubicBezTo>
                  <a:pt x="20079" y="20586"/>
                  <a:pt x="19742" y="19817"/>
                  <a:pt x="19328" y="19579"/>
                </a:cubicBezTo>
                <a:cubicBezTo>
                  <a:pt x="19389" y="20408"/>
                  <a:pt x="19570" y="21125"/>
                  <a:pt x="19823" y="21600"/>
                </a:cubicBezTo>
                <a:lnTo>
                  <a:pt x="19479" y="21600"/>
                </a:lnTo>
                <a:cubicBezTo>
                  <a:pt x="19273" y="21036"/>
                  <a:pt x="19134" y="20308"/>
                  <a:pt x="19091" y="19500"/>
                </a:cubicBezTo>
                <a:cubicBezTo>
                  <a:pt x="19091" y="19500"/>
                  <a:pt x="19091" y="19500"/>
                  <a:pt x="19090" y="19500"/>
                </a:cubicBezTo>
                <a:lnTo>
                  <a:pt x="19089" y="19468"/>
                </a:lnTo>
                <a:cubicBezTo>
                  <a:pt x="19080" y="19325"/>
                  <a:pt x="19076" y="19179"/>
                  <a:pt x="19076" y="19031"/>
                </a:cubicBezTo>
                <a:cubicBezTo>
                  <a:pt x="19074" y="19005"/>
                  <a:pt x="19074" y="18978"/>
                  <a:pt x="19074" y="18951"/>
                </a:cubicBezTo>
                <a:lnTo>
                  <a:pt x="19075" y="18897"/>
                </a:lnTo>
                <a:lnTo>
                  <a:pt x="19076" y="18897"/>
                </a:lnTo>
                <a:close/>
                <a:moveTo>
                  <a:pt x="19035" y="18895"/>
                </a:moveTo>
                <a:lnTo>
                  <a:pt x="19035" y="18897"/>
                </a:lnTo>
                <a:lnTo>
                  <a:pt x="19036" y="18897"/>
                </a:lnTo>
                <a:lnTo>
                  <a:pt x="19037" y="18951"/>
                </a:lnTo>
                <a:cubicBezTo>
                  <a:pt x="19037" y="18978"/>
                  <a:pt x="19037" y="19005"/>
                  <a:pt x="19035" y="19031"/>
                </a:cubicBezTo>
                <a:cubicBezTo>
                  <a:pt x="19035" y="19179"/>
                  <a:pt x="19031" y="19325"/>
                  <a:pt x="19022" y="19468"/>
                </a:cubicBezTo>
                <a:lnTo>
                  <a:pt x="19021" y="19500"/>
                </a:lnTo>
                <a:cubicBezTo>
                  <a:pt x="19020" y="19500"/>
                  <a:pt x="19020" y="19500"/>
                  <a:pt x="19020" y="19500"/>
                </a:cubicBezTo>
                <a:cubicBezTo>
                  <a:pt x="18977" y="20308"/>
                  <a:pt x="18837" y="21036"/>
                  <a:pt x="18632" y="21600"/>
                </a:cubicBezTo>
                <a:lnTo>
                  <a:pt x="18288" y="21600"/>
                </a:lnTo>
                <a:cubicBezTo>
                  <a:pt x="18541" y="21125"/>
                  <a:pt x="18722" y="20408"/>
                  <a:pt x="18783" y="19579"/>
                </a:cubicBezTo>
                <a:cubicBezTo>
                  <a:pt x="18369" y="19817"/>
                  <a:pt x="18031" y="20586"/>
                  <a:pt x="17884" y="21600"/>
                </a:cubicBezTo>
                <a:lnTo>
                  <a:pt x="17640" y="21600"/>
                </a:lnTo>
                <a:cubicBezTo>
                  <a:pt x="17805" y="20237"/>
                  <a:pt x="18254" y="19202"/>
                  <a:pt x="18807" y="18958"/>
                </a:cubicBezTo>
                <a:lnTo>
                  <a:pt x="18807" y="18953"/>
                </a:lnTo>
                <a:cubicBezTo>
                  <a:pt x="18817" y="18948"/>
                  <a:pt x="18826" y="18943"/>
                  <a:pt x="18836" y="18945"/>
                </a:cubicBezTo>
                <a:cubicBezTo>
                  <a:pt x="18891" y="18919"/>
                  <a:pt x="18948" y="18905"/>
                  <a:pt x="19005" y="18903"/>
                </a:cubicBezTo>
                <a:close/>
                <a:moveTo>
                  <a:pt x="16078" y="18895"/>
                </a:moveTo>
                <a:lnTo>
                  <a:pt x="16108" y="18903"/>
                </a:lnTo>
                <a:cubicBezTo>
                  <a:pt x="16165" y="18905"/>
                  <a:pt x="16222" y="18919"/>
                  <a:pt x="16277" y="18945"/>
                </a:cubicBezTo>
                <a:cubicBezTo>
                  <a:pt x="16287" y="18943"/>
                  <a:pt x="16296" y="18948"/>
                  <a:pt x="16306" y="18953"/>
                </a:cubicBezTo>
                <a:lnTo>
                  <a:pt x="16306" y="18958"/>
                </a:lnTo>
                <a:cubicBezTo>
                  <a:pt x="16859" y="19202"/>
                  <a:pt x="17308" y="20237"/>
                  <a:pt x="17473" y="21600"/>
                </a:cubicBezTo>
                <a:lnTo>
                  <a:pt x="17229" y="21600"/>
                </a:lnTo>
                <a:cubicBezTo>
                  <a:pt x="17082" y="20586"/>
                  <a:pt x="16744" y="19817"/>
                  <a:pt x="16330" y="19579"/>
                </a:cubicBezTo>
                <a:cubicBezTo>
                  <a:pt x="16391" y="20408"/>
                  <a:pt x="16572" y="21125"/>
                  <a:pt x="16825" y="21600"/>
                </a:cubicBezTo>
                <a:lnTo>
                  <a:pt x="16481" y="21600"/>
                </a:lnTo>
                <a:cubicBezTo>
                  <a:pt x="16276" y="21036"/>
                  <a:pt x="16136" y="20308"/>
                  <a:pt x="16093" y="19500"/>
                </a:cubicBezTo>
                <a:cubicBezTo>
                  <a:pt x="16093" y="19500"/>
                  <a:pt x="16093" y="19500"/>
                  <a:pt x="16092" y="19500"/>
                </a:cubicBezTo>
                <a:lnTo>
                  <a:pt x="16091" y="19468"/>
                </a:lnTo>
                <a:cubicBezTo>
                  <a:pt x="16082" y="19325"/>
                  <a:pt x="16078" y="19179"/>
                  <a:pt x="16078" y="19031"/>
                </a:cubicBezTo>
                <a:cubicBezTo>
                  <a:pt x="16076" y="19005"/>
                  <a:pt x="16076" y="18978"/>
                  <a:pt x="16076" y="18951"/>
                </a:cubicBezTo>
                <a:lnTo>
                  <a:pt x="16077" y="18897"/>
                </a:lnTo>
                <a:lnTo>
                  <a:pt x="16078" y="18897"/>
                </a:lnTo>
                <a:close/>
                <a:moveTo>
                  <a:pt x="16037" y="18895"/>
                </a:moveTo>
                <a:lnTo>
                  <a:pt x="16037" y="18897"/>
                </a:lnTo>
                <a:lnTo>
                  <a:pt x="16038" y="18897"/>
                </a:lnTo>
                <a:lnTo>
                  <a:pt x="16039" y="18951"/>
                </a:lnTo>
                <a:cubicBezTo>
                  <a:pt x="16039" y="18978"/>
                  <a:pt x="16039" y="19005"/>
                  <a:pt x="16037" y="19031"/>
                </a:cubicBezTo>
                <a:cubicBezTo>
                  <a:pt x="16037" y="19179"/>
                  <a:pt x="16033" y="19325"/>
                  <a:pt x="16024" y="19468"/>
                </a:cubicBezTo>
                <a:lnTo>
                  <a:pt x="16023" y="19500"/>
                </a:lnTo>
                <a:cubicBezTo>
                  <a:pt x="16022" y="19500"/>
                  <a:pt x="16022" y="19500"/>
                  <a:pt x="16022" y="19500"/>
                </a:cubicBezTo>
                <a:cubicBezTo>
                  <a:pt x="15979" y="20308"/>
                  <a:pt x="15839" y="21036"/>
                  <a:pt x="15634" y="21600"/>
                </a:cubicBezTo>
                <a:lnTo>
                  <a:pt x="15290" y="21600"/>
                </a:lnTo>
                <a:cubicBezTo>
                  <a:pt x="15543" y="21125"/>
                  <a:pt x="15724" y="20408"/>
                  <a:pt x="15785" y="19579"/>
                </a:cubicBezTo>
                <a:cubicBezTo>
                  <a:pt x="15371" y="19817"/>
                  <a:pt x="15034" y="20586"/>
                  <a:pt x="14886" y="21600"/>
                </a:cubicBezTo>
                <a:lnTo>
                  <a:pt x="14642" y="21600"/>
                </a:lnTo>
                <a:cubicBezTo>
                  <a:pt x="14808" y="20237"/>
                  <a:pt x="15256" y="19202"/>
                  <a:pt x="15809" y="18958"/>
                </a:cubicBezTo>
                <a:lnTo>
                  <a:pt x="15809" y="18953"/>
                </a:lnTo>
                <a:cubicBezTo>
                  <a:pt x="15819" y="18948"/>
                  <a:pt x="15828" y="18943"/>
                  <a:pt x="15838" y="18945"/>
                </a:cubicBezTo>
                <a:cubicBezTo>
                  <a:pt x="15893" y="18919"/>
                  <a:pt x="15950" y="18905"/>
                  <a:pt x="16007" y="18903"/>
                </a:cubicBezTo>
                <a:close/>
                <a:moveTo>
                  <a:pt x="13080" y="18895"/>
                </a:moveTo>
                <a:lnTo>
                  <a:pt x="13110" y="18903"/>
                </a:lnTo>
                <a:cubicBezTo>
                  <a:pt x="13167" y="18905"/>
                  <a:pt x="13224" y="18919"/>
                  <a:pt x="13279" y="18945"/>
                </a:cubicBezTo>
                <a:cubicBezTo>
                  <a:pt x="13289" y="18943"/>
                  <a:pt x="13298" y="18948"/>
                  <a:pt x="13308" y="18953"/>
                </a:cubicBezTo>
                <a:lnTo>
                  <a:pt x="13308" y="18958"/>
                </a:lnTo>
                <a:cubicBezTo>
                  <a:pt x="13861" y="19202"/>
                  <a:pt x="14310" y="20237"/>
                  <a:pt x="14475" y="21600"/>
                </a:cubicBezTo>
                <a:lnTo>
                  <a:pt x="14231" y="21600"/>
                </a:lnTo>
                <a:cubicBezTo>
                  <a:pt x="14084" y="20586"/>
                  <a:pt x="13746" y="19817"/>
                  <a:pt x="13332" y="19579"/>
                </a:cubicBezTo>
                <a:cubicBezTo>
                  <a:pt x="13393" y="20408"/>
                  <a:pt x="13574" y="21125"/>
                  <a:pt x="13828" y="21600"/>
                </a:cubicBezTo>
                <a:lnTo>
                  <a:pt x="13483" y="21600"/>
                </a:lnTo>
                <a:cubicBezTo>
                  <a:pt x="13278" y="21036"/>
                  <a:pt x="13138" y="20308"/>
                  <a:pt x="13095" y="19500"/>
                </a:cubicBezTo>
                <a:cubicBezTo>
                  <a:pt x="13095" y="19500"/>
                  <a:pt x="13095" y="19500"/>
                  <a:pt x="13094" y="19500"/>
                </a:cubicBezTo>
                <a:lnTo>
                  <a:pt x="13093" y="19468"/>
                </a:lnTo>
                <a:cubicBezTo>
                  <a:pt x="13084" y="19325"/>
                  <a:pt x="13080" y="19179"/>
                  <a:pt x="13080" y="19031"/>
                </a:cubicBezTo>
                <a:cubicBezTo>
                  <a:pt x="13078" y="19005"/>
                  <a:pt x="13078" y="18978"/>
                  <a:pt x="13078" y="18951"/>
                </a:cubicBezTo>
                <a:lnTo>
                  <a:pt x="13079" y="18897"/>
                </a:lnTo>
                <a:lnTo>
                  <a:pt x="13080" y="18897"/>
                </a:lnTo>
                <a:close/>
                <a:moveTo>
                  <a:pt x="13039" y="18895"/>
                </a:moveTo>
                <a:lnTo>
                  <a:pt x="13040" y="18897"/>
                </a:lnTo>
                <a:lnTo>
                  <a:pt x="13040" y="18897"/>
                </a:lnTo>
                <a:lnTo>
                  <a:pt x="13041" y="18951"/>
                </a:lnTo>
                <a:cubicBezTo>
                  <a:pt x="13041" y="18978"/>
                  <a:pt x="13041" y="19005"/>
                  <a:pt x="13039" y="19031"/>
                </a:cubicBezTo>
                <a:cubicBezTo>
                  <a:pt x="13039" y="19179"/>
                  <a:pt x="13035" y="19325"/>
                  <a:pt x="13026" y="19468"/>
                </a:cubicBezTo>
                <a:lnTo>
                  <a:pt x="13025" y="19500"/>
                </a:lnTo>
                <a:cubicBezTo>
                  <a:pt x="13025" y="19500"/>
                  <a:pt x="13024" y="19500"/>
                  <a:pt x="13024" y="19500"/>
                </a:cubicBezTo>
                <a:cubicBezTo>
                  <a:pt x="12981" y="20308"/>
                  <a:pt x="12842" y="21036"/>
                  <a:pt x="12636" y="21600"/>
                </a:cubicBezTo>
                <a:lnTo>
                  <a:pt x="12292" y="21600"/>
                </a:lnTo>
                <a:cubicBezTo>
                  <a:pt x="12545" y="21125"/>
                  <a:pt x="12726" y="20408"/>
                  <a:pt x="12787" y="19579"/>
                </a:cubicBezTo>
                <a:cubicBezTo>
                  <a:pt x="12373" y="19817"/>
                  <a:pt x="12036" y="20586"/>
                  <a:pt x="11888" y="21600"/>
                </a:cubicBezTo>
                <a:lnTo>
                  <a:pt x="11644" y="21600"/>
                </a:lnTo>
                <a:cubicBezTo>
                  <a:pt x="11810" y="20237"/>
                  <a:pt x="12258" y="19202"/>
                  <a:pt x="12811" y="18958"/>
                </a:cubicBezTo>
                <a:lnTo>
                  <a:pt x="12811" y="18953"/>
                </a:lnTo>
                <a:cubicBezTo>
                  <a:pt x="12821" y="18948"/>
                  <a:pt x="12830" y="18943"/>
                  <a:pt x="12840" y="18945"/>
                </a:cubicBezTo>
                <a:cubicBezTo>
                  <a:pt x="12895" y="18919"/>
                  <a:pt x="12952" y="18905"/>
                  <a:pt x="13009" y="18903"/>
                </a:cubicBezTo>
                <a:close/>
                <a:moveTo>
                  <a:pt x="10082" y="18895"/>
                </a:moveTo>
                <a:lnTo>
                  <a:pt x="10112" y="18903"/>
                </a:lnTo>
                <a:cubicBezTo>
                  <a:pt x="10170" y="18905"/>
                  <a:pt x="10226" y="18919"/>
                  <a:pt x="10281" y="18945"/>
                </a:cubicBezTo>
                <a:cubicBezTo>
                  <a:pt x="10291" y="18943"/>
                  <a:pt x="10301" y="18948"/>
                  <a:pt x="10310" y="18953"/>
                </a:cubicBezTo>
                <a:lnTo>
                  <a:pt x="10310" y="18958"/>
                </a:lnTo>
                <a:cubicBezTo>
                  <a:pt x="10863" y="19202"/>
                  <a:pt x="11312" y="20237"/>
                  <a:pt x="11477" y="21600"/>
                </a:cubicBezTo>
                <a:lnTo>
                  <a:pt x="11233" y="21600"/>
                </a:lnTo>
                <a:cubicBezTo>
                  <a:pt x="11086" y="20586"/>
                  <a:pt x="10748" y="19817"/>
                  <a:pt x="10334" y="19579"/>
                </a:cubicBezTo>
                <a:cubicBezTo>
                  <a:pt x="10395" y="20408"/>
                  <a:pt x="10576" y="21125"/>
                  <a:pt x="10830" y="21600"/>
                </a:cubicBezTo>
                <a:lnTo>
                  <a:pt x="10485" y="21600"/>
                </a:lnTo>
                <a:cubicBezTo>
                  <a:pt x="10280" y="21036"/>
                  <a:pt x="10141" y="20308"/>
                  <a:pt x="10097" y="19500"/>
                </a:cubicBezTo>
                <a:cubicBezTo>
                  <a:pt x="10097" y="19500"/>
                  <a:pt x="10097" y="19500"/>
                  <a:pt x="10097" y="19500"/>
                </a:cubicBezTo>
                <a:lnTo>
                  <a:pt x="10096" y="19468"/>
                </a:lnTo>
                <a:cubicBezTo>
                  <a:pt x="10087" y="19325"/>
                  <a:pt x="10082" y="19179"/>
                  <a:pt x="10082" y="19031"/>
                </a:cubicBezTo>
                <a:cubicBezTo>
                  <a:pt x="10080" y="19005"/>
                  <a:pt x="10080" y="18978"/>
                  <a:pt x="10080" y="18951"/>
                </a:cubicBezTo>
                <a:lnTo>
                  <a:pt x="10081" y="18897"/>
                </a:lnTo>
                <a:lnTo>
                  <a:pt x="10082" y="18897"/>
                </a:lnTo>
                <a:close/>
                <a:moveTo>
                  <a:pt x="10042" y="18895"/>
                </a:moveTo>
                <a:lnTo>
                  <a:pt x="10042" y="18897"/>
                </a:lnTo>
                <a:lnTo>
                  <a:pt x="10042" y="18897"/>
                </a:lnTo>
                <a:lnTo>
                  <a:pt x="10044" y="18951"/>
                </a:lnTo>
                <a:cubicBezTo>
                  <a:pt x="10044" y="18978"/>
                  <a:pt x="10043" y="19005"/>
                  <a:pt x="10041" y="19031"/>
                </a:cubicBezTo>
                <a:cubicBezTo>
                  <a:pt x="10041" y="19179"/>
                  <a:pt x="10037" y="19325"/>
                  <a:pt x="10028" y="19468"/>
                </a:cubicBezTo>
                <a:lnTo>
                  <a:pt x="10027" y="19500"/>
                </a:lnTo>
                <a:cubicBezTo>
                  <a:pt x="10027" y="19500"/>
                  <a:pt x="10026" y="19500"/>
                  <a:pt x="10026" y="19500"/>
                </a:cubicBezTo>
                <a:cubicBezTo>
                  <a:pt x="9983" y="20308"/>
                  <a:pt x="9844" y="21036"/>
                  <a:pt x="9638" y="21600"/>
                </a:cubicBezTo>
                <a:lnTo>
                  <a:pt x="9294" y="21600"/>
                </a:lnTo>
                <a:cubicBezTo>
                  <a:pt x="9547" y="21125"/>
                  <a:pt x="9728" y="20408"/>
                  <a:pt x="9790" y="19579"/>
                </a:cubicBezTo>
                <a:cubicBezTo>
                  <a:pt x="9375" y="19817"/>
                  <a:pt x="9038" y="20586"/>
                  <a:pt x="8890" y="21600"/>
                </a:cubicBezTo>
                <a:lnTo>
                  <a:pt x="8646" y="21600"/>
                </a:lnTo>
                <a:cubicBezTo>
                  <a:pt x="8812" y="20237"/>
                  <a:pt x="9260" y="19202"/>
                  <a:pt x="9813" y="18958"/>
                </a:cubicBezTo>
                <a:lnTo>
                  <a:pt x="9813" y="18953"/>
                </a:lnTo>
                <a:cubicBezTo>
                  <a:pt x="9823" y="18948"/>
                  <a:pt x="9832" y="18943"/>
                  <a:pt x="9842" y="18945"/>
                </a:cubicBezTo>
                <a:cubicBezTo>
                  <a:pt x="9897" y="18919"/>
                  <a:pt x="9954" y="18905"/>
                  <a:pt x="10011" y="18903"/>
                </a:cubicBezTo>
                <a:close/>
                <a:moveTo>
                  <a:pt x="7084" y="18895"/>
                </a:moveTo>
                <a:lnTo>
                  <a:pt x="7114" y="18903"/>
                </a:lnTo>
                <a:cubicBezTo>
                  <a:pt x="7172" y="18905"/>
                  <a:pt x="7228" y="18919"/>
                  <a:pt x="7283" y="18945"/>
                </a:cubicBezTo>
                <a:cubicBezTo>
                  <a:pt x="7293" y="18943"/>
                  <a:pt x="7303" y="18948"/>
                  <a:pt x="7312" y="18953"/>
                </a:cubicBezTo>
                <a:lnTo>
                  <a:pt x="7312" y="18958"/>
                </a:lnTo>
                <a:cubicBezTo>
                  <a:pt x="7865" y="19202"/>
                  <a:pt x="8314" y="20237"/>
                  <a:pt x="8479" y="21600"/>
                </a:cubicBezTo>
                <a:lnTo>
                  <a:pt x="8236" y="21600"/>
                </a:lnTo>
                <a:cubicBezTo>
                  <a:pt x="8088" y="20586"/>
                  <a:pt x="7751" y="19817"/>
                  <a:pt x="7336" y="19579"/>
                </a:cubicBezTo>
                <a:cubicBezTo>
                  <a:pt x="7397" y="20408"/>
                  <a:pt x="7578" y="21125"/>
                  <a:pt x="7832" y="21600"/>
                </a:cubicBezTo>
                <a:lnTo>
                  <a:pt x="7488" y="21600"/>
                </a:lnTo>
                <a:cubicBezTo>
                  <a:pt x="7282" y="21036"/>
                  <a:pt x="7143" y="20308"/>
                  <a:pt x="7099" y="19500"/>
                </a:cubicBezTo>
                <a:cubicBezTo>
                  <a:pt x="7099" y="19500"/>
                  <a:pt x="7099" y="19500"/>
                  <a:pt x="7099" y="19500"/>
                </a:cubicBezTo>
                <a:lnTo>
                  <a:pt x="7098" y="19468"/>
                </a:lnTo>
                <a:cubicBezTo>
                  <a:pt x="7089" y="19325"/>
                  <a:pt x="7084" y="19179"/>
                  <a:pt x="7084" y="19031"/>
                </a:cubicBezTo>
                <a:cubicBezTo>
                  <a:pt x="7082" y="19005"/>
                  <a:pt x="7082" y="18978"/>
                  <a:pt x="7082" y="18951"/>
                </a:cubicBezTo>
                <a:lnTo>
                  <a:pt x="7083" y="18897"/>
                </a:lnTo>
                <a:lnTo>
                  <a:pt x="7084" y="18897"/>
                </a:lnTo>
                <a:close/>
                <a:moveTo>
                  <a:pt x="7044" y="18895"/>
                </a:moveTo>
                <a:lnTo>
                  <a:pt x="7044" y="18897"/>
                </a:lnTo>
                <a:lnTo>
                  <a:pt x="7045" y="18897"/>
                </a:lnTo>
                <a:lnTo>
                  <a:pt x="7046" y="18951"/>
                </a:lnTo>
                <a:cubicBezTo>
                  <a:pt x="7046" y="18978"/>
                  <a:pt x="7046" y="19005"/>
                  <a:pt x="7043" y="19031"/>
                </a:cubicBezTo>
                <a:cubicBezTo>
                  <a:pt x="7043" y="19179"/>
                  <a:pt x="7039" y="19325"/>
                  <a:pt x="7030" y="19468"/>
                </a:cubicBezTo>
                <a:lnTo>
                  <a:pt x="7029" y="19500"/>
                </a:lnTo>
                <a:cubicBezTo>
                  <a:pt x="7029" y="19500"/>
                  <a:pt x="7028" y="19500"/>
                  <a:pt x="7028" y="19500"/>
                </a:cubicBezTo>
                <a:cubicBezTo>
                  <a:pt x="6985" y="20308"/>
                  <a:pt x="6846" y="21036"/>
                  <a:pt x="6640" y="21600"/>
                </a:cubicBezTo>
                <a:lnTo>
                  <a:pt x="6296" y="21600"/>
                </a:lnTo>
                <a:cubicBezTo>
                  <a:pt x="6549" y="21125"/>
                  <a:pt x="6731" y="20408"/>
                  <a:pt x="6792" y="19579"/>
                </a:cubicBezTo>
                <a:cubicBezTo>
                  <a:pt x="6377" y="19817"/>
                  <a:pt x="6040" y="20586"/>
                  <a:pt x="5892" y="21600"/>
                </a:cubicBezTo>
                <a:lnTo>
                  <a:pt x="5648" y="21600"/>
                </a:lnTo>
                <a:cubicBezTo>
                  <a:pt x="5814" y="20237"/>
                  <a:pt x="6262" y="19202"/>
                  <a:pt x="6815" y="18958"/>
                </a:cubicBezTo>
                <a:lnTo>
                  <a:pt x="6816" y="18953"/>
                </a:lnTo>
                <a:cubicBezTo>
                  <a:pt x="6825" y="18948"/>
                  <a:pt x="6834" y="18943"/>
                  <a:pt x="6844" y="18945"/>
                </a:cubicBezTo>
                <a:cubicBezTo>
                  <a:pt x="6900" y="18919"/>
                  <a:pt x="6956" y="18905"/>
                  <a:pt x="7013" y="18903"/>
                </a:cubicBezTo>
                <a:close/>
                <a:moveTo>
                  <a:pt x="4086" y="18895"/>
                </a:moveTo>
                <a:lnTo>
                  <a:pt x="4116" y="18903"/>
                </a:lnTo>
                <a:cubicBezTo>
                  <a:pt x="4174" y="18905"/>
                  <a:pt x="4230" y="18919"/>
                  <a:pt x="4285" y="18945"/>
                </a:cubicBezTo>
                <a:cubicBezTo>
                  <a:pt x="4295" y="18943"/>
                  <a:pt x="4305" y="18948"/>
                  <a:pt x="4314" y="18953"/>
                </a:cubicBezTo>
                <a:lnTo>
                  <a:pt x="4314" y="18958"/>
                </a:lnTo>
                <a:cubicBezTo>
                  <a:pt x="4867" y="19202"/>
                  <a:pt x="5316" y="20237"/>
                  <a:pt x="5481" y="21600"/>
                </a:cubicBezTo>
                <a:lnTo>
                  <a:pt x="5238" y="21600"/>
                </a:lnTo>
                <a:cubicBezTo>
                  <a:pt x="5090" y="20586"/>
                  <a:pt x="4753" y="19817"/>
                  <a:pt x="4338" y="19579"/>
                </a:cubicBezTo>
                <a:cubicBezTo>
                  <a:pt x="4399" y="20408"/>
                  <a:pt x="4580" y="21125"/>
                  <a:pt x="4834" y="21600"/>
                </a:cubicBezTo>
                <a:lnTo>
                  <a:pt x="4490" y="21600"/>
                </a:lnTo>
                <a:cubicBezTo>
                  <a:pt x="4284" y="21036"/>
                  <a:pt x="4145" y="20308"/>
                  <a:pt x="4102" y="19500"/>
                </a:cubicBezTo>
                <a:cubicBezTo>
                  <a:pt x="4101" y="19500"/>
                  <a:pt x="4101" y="19500"/>
                  <a:pt x="4101" y="19500"/>
                </a:cubicBezTo>
                <a:lnTo>
                  <a:pt x="4100" y="19468"/>
                </a:lnTo>
                <a:cubicBezTo>
                  <a:pt x="4091" y="19325"/>
                  <a:pt x="4086" y="19179"/>
                  <a:pt x="4087" y="19031"/>
                </a:cubicBezTo>
                <a:cubicBezTo>
                  <a:pt x="4084" y="19005"/>
                  <a:pt x="4084" y="18978"/>
                  <a:pt x="4084" y="18951"/>
                </a:cubicBezTo>
                <a:lnTo>
                  <a:pt x="4085" y="18897"/>
                </a:lnTo>
                <a:lnTo>
                  <a:pt x="4086" y="18897"/>
                </a:lnTo>
                <a:close/>
                <a:moveTo>
                  <a:pt x="4046" y="18895"/>
                </a:moveTo>
                <a:lnTo>
                  <a:pt x="4046" y="18897"/>
                </a:lnTo>
                <a:lnTo>
                  <a:pt x="4047" y="18897"/>
                </a:lnTo>
                <a:lnTo>
                  <a:pt x="4048" y="18951"/>
                </a:lnTo>
                <a:cubicBezTo>
                  <a:pt x="4048" y="18978"/>
                  <a:pt x="4048" y="19005"/>
                  <a:pt x="4045" y="19031"/>
                </a:cubicBezTo>
                <a:cubicBezTo>
                  <a:pt x="4045" y="19179"/>
                  <a:pt x="4041" y="19325"/>
                  <a:pt x="4032" y="19468"/>
                </a:cubicBezTo>
                <a:lnTo>
                  <a:pt x="4031" y="19500"/>
                </a:lnTo>
                <a:cubicBezTo>
                  <a:pt x="4031" y="19500"/>
                  <a:pt x="4031" y="19500"/>
                  <a:pt x="4030" y="19500"/>
                </a:cubicBezTo>
                <a:cubicBezTo>
                  <a:pt x="3987" y="20308"/>
                  <a:pt x="3848" y="21036"/>
                  <a:pt x="3642" y="21600"/>
                </a:cubicBezTo>
                <a:lnTo>
                  <a:pt x="3298" y="21600"/>
                </a:lnTo>
                <a:cubicBezTo>
                  <a:pt x="3552" y="21125"/>
                  <a:pt x="3733" y="20408"/>
                  <a:pt x="3794" y="19579"/>
                </a:cubicBezTo>
                <a:cubicBezTo>
                  <a:pt x="3379" y="19817"/>
                  <a:pt x="3042" y="20586"/>
                  <a:pt x="2894" y="21600"/>
                </a:cubicBezTo>
                <a:lnTo>
                  <a:pt x="2650" y="21600"/>
                </a:lnTo>
                <a:cubicBezTo>
                  <a:pt x="2816" y="20237"/>
                  <a:pt x="3265" y="19202"/>
                  <a:pt x="3817" y="18958"/>
                </a:cubicBezTo>
                <a:lnTo>
                  <a:pt x="3818" y="18953"/>
                </a:lnTo>
                <a:cubicBezTo>
                  <a:pt x="3827" y="18948"/>
                  <a:pt x="3836" y="18943"/>
                  <a:pt x="3846" y="18945"/>
                </a:cubicBezTo>
                <a:cubicBezTo>
                  <a:pt x="3902" y="18919"/>
                  <a:pt x="3958" y="18905"/>
                  <a:pt x="4015" y="18903"/>
                </a:cubicBezTo>
                <a:close/>
                <a:moveTo>
                  <a:pt x="1088" y="18895"/>
                </a:moveTo>
                <a:lnTo>
                  <a:pt x="1118" y="18903"/>
                </a:lnTo>
                <a:cubicBezTo>
                  <a:pt x="1176" y="18905"/>
                  <a:pt x="1232" y="18919"/>
                  <a:pt x="1288" y="18945"/>
                </a:cubicBezTo>
                <a:cubicBezTo>
                  <a:pt x="1297" y="18943"/>
                  <a:pt x="1307" y="18948"/>
                  <a:pt x="1316" y="18953"/>
                </a:cubicBezTo>
                <a:lnTo>
                  <a:pt x="1316" y="18958"/>
                </a:lnTo>
                <a:cubicBezTo>
                  <a:pt x="1869" y="19202"/>
                  <a:pt x="2318" y="20237"/>
                  <a:pt x="2483" y="21600"/>
                </a:cubicBezTo>
                <a:lnTo>
                  <a:pt x="2240" y="21600"/>
                </a:lnTo>
                <a:cubicBezTo>
                  <a:pt x="2092" y="20586"/>
                  <a:pt x="1755" y="19817"/>
                  <a:pt x="1340" y="19579"/>
                </a:cubicBezTo>
                <a:cubicBezTo>
                  <a:pt x="1401" y="20408"/>
                  <a:pt x="1582" y="21125"/>
                  <a:pt x="1836" y="21600"/>
                </a:cubicBezTo>
                <a:lnTo>
                  <a:pt x="1492" y="21600"/>
                </a:lnTo>
                <a:cubicBezTo>
                  <a:pt x="1286" y="21036"/>
                  <a:pt x="1147" y="20308"/>
                  <a:pt x="1104" y="19500"/>
                </a:cubicBezTo>
                <a:cubicBezTo>
                  <a:pt x="1103" y="19500"/>
                  <a:pt x="1103" y="19500"/>
                  <a:pt x="1103" y="19500"/>
                </a:cubicBezTo>
                <a:lnTo>
                  <a:pt x="1102" y="19468"/>
                </a:lnTo>
                <a:cubicBezTo>
                  <a:pt x="1093" y="19325"/>
                  <a:pt x="1089" y="19179"/>
                  <a:pt x="1089" y="19031"/>
                </a:cubicBezTo>
                <a:cubicBezTo>
                  <a:pt x="1086" y="19005"/>
                  <a:pt x="1086" y="18978"/>
                  <a:pt x="1086" y="18951"/>
                </a:cubicBezTo>
                <a:lnTo>
                  <a:pt x="1087" y="18897"/>
                </a:lnTo>
                <a:lnTo>
                  <a:pt x="1088" y="18897"/>
                </a:lnTo>
                <a:close/>
                <a:moveTo>
                  <a:pt x="1048" y="18895"/>
                </a:moveTo>
                <a:lnTo>
                  <a:pt x="1048" y="18897"/>
                </a:lnTo>
                <a:lnTo>
                  <a:pt x="1049" y="18897"/>
                </a:lnTo>
                <a:lnTo>
                  <a:pt x="1050" y="18951"/>
                </a:lnTo>
                <a:cubicBezTo>
                  <a:pt x="1050" y="18978"/>
                  <a:pt x="1050" y="19005"/>
                  <a:pt x="1047" y="19031"/>
                </a:cubicBezTo>
                <a:cubicBezTo>
                  <a:pt x="1047" y="19179"/>
                  <a:pt x="1043" y="19325"/>
                  <a:pt x="1034" y="19468"/>
                </a:cubicBezTo>
                <a:lnTo>
                  <a:pt x="1033" y="19500"/>
                </a:lnTo>
                <a:cubicBezTo>
                  <a:pt x="1033" y="19500"/>
                  <a:pt x="1033" y="19500"/>
                  <a:pt x="1032" y="19500"/>
                </a:cubicBezTo>
                <a:cubicBezTo>
                  <a:pt x="989" y="20310"/>
                  <a:pt x="849" y="21039"/>
                  <a:pt x="642" y="21600"/>
                </a:cubicBezTo>
                <a:lnTo>
                  <a:pt x="301" y="21600"/>
                </a:lnTo>
                <a:cubicBezTo>
                  <a:pt x="554" y="21125"/>
                  <a:pt x="735" y="20407"/>
                  <a:pt x="796" y="19579"/>
                </a:cubicBezTo>
                <a:cubicBezTo>
                  <a:pt x="459" y="19772"/>
                  <a:pt x="173" y="20317"/>
                  <a:pt x="0" y="21062"/>
                </a:cubicBezTo>
                <a:lnTo>
                  <a:pt x="0" y="20085"/>
                </a:lnTo>
                <a:cubicBezTo>
                  <a:pt x="215" y="19504"/>
                  <a:pt x="500" y="19099"/>
                  <a:pt x="820" y="18958"/>
                </a:cubicBezTo>
                <a:lnTo>
                  <a:pt x="820" y="18953"/>
                </a:lnTo>
                <a:cubicBezTo>
                  <a:pt x="829" y="18948"/>
                  <a:pt x="839" y="18943"/>
                  <a:pt x="848" y="18945"/>
                </a:cubicBezTo>
                <a:cubicBezTo>
                  <a:pt x="904" y="18919"/>
                  <a:pt x="960" y="18905"/>
                  <a:pt x="1018" y="18903"/>
                </a:cubicBezTo>
                <a:close/>
                <a:moveTo>
                  <a:pt x="20290" y="15614"/>
                </a:moveTo>
                <a:cubicBezTo>
                  <a:pt x="19803" y="15891"/>
                  <a:pt x="19422" y="16898"/>
                  <a:pt x="19328" y="18168"/>
                </a:cubicBezTo>
                <a:cubicBezTo>
                  <a:pt x="19815" y="17890"/>
                  <a:pt x="20196" y="16884"/>
                  <a:pt x="20290" y="15614"/>
                </a:cubicBezTo>
                <a:close/>
                <a:moveTo>
                  <a:pt x="17821" y="15614"/>
                </a:moveTo>
                <a:cubicBezTo>
                  <a:pt x="17915" y="16884"/>
                  <a:pt x="18296" y="17890"/>
                  <a:pt x="18783" y="18168"/>
                </a:cubicBezTo>
                <a:cubicBezTo>
                  <a:pt x="18689" y="16898"/>
                  <a:pt x="18308" y="15891"/>
                  <a:pt x="17821" y="15614"/>
                </a:cubicBezTo>
                <a:close/>
                <a:moveTo>
                  <a:pt x="17292" y="15614"/>
                </a:moveTo>
                <a:cubicBezTo>
                  <a:pt x="16805" y="15891"/>
                  <a:pt x="16424" y="16898"/>
                  <a:pt x="16330" y="18168"/>
                </a:cubicBezTo>
                <a:cubicBezTo>
                  <a:pt x="16817" y="17890"/>
                  <a:pt x="17198" y="16884"/>
                  <a:pt x="17292" y="15614"/>
                </a:cubicBezTo>
                <a:close/>
                <a:moveTo>
                  <a:pt x="14823" y="15614"/>
                </a:moveTo>
                <a:cubicBezTo>
                  <a:pt x="14917" y="16884"/>
                  <a:pt x="15298" y="17890"/>
                  <a:pt x="15785" y="18168"/>
                </a:cubicBezTo>
                <a:cubicBezTo>
                  <a:pt x="15691" y="16898"/>
                  <a:pt x="15310" y="15891"/>
                  <a:pt x="14823" y="15614"/>
                </a:cubicBezTo>
                <a:close/>
                <a:moveTo>
                  <a:pt x="14294" y="15614"/>
                </a:moveTo>
                <a:cubicBezTo>
                  <a:pt x="13807" y="15891"/>
                  <a:pt x="13426" y="16898"/>
                  <a:pt x="13332" y="18168"/>
                </a:cubicBezTo>
                <a:cubicBezTo>
                  <a:pt x="13819" y="17890"/>
                  <a:pt x="14200" y="16884"/>
                  <a:pt x="14294" y="15614"/>
                </a:cubicBezTo>
                <a:close/>
                <a:moveTo>
                  <a:pt x="11825" y="15614"/>
                </a:moveTo>
                <a:cubicBezTo>
                  <a:pt x="11919" y="16884"/>
                  <a:pt x="12300" y="17890"/>
                  <a:pt x="12787" y="18168"/>
                </a:cubicBezTo>
                <a:cubicBezTo>
                  <a:pt x="12693" y="16898"/>
                  <a:pt x="12312" y="15891"/>
                  <a:pt x="11825" y="15614"/>
                </a:cubicBezTo>
                <a:close/>
                <a:moveTo>
                  <a:pt x="11296" y="15614"/>
                </a:moveTo>
                <a:cubicBezTo>
                  <a:pt x="10809" y="15891"/>
                  <a:pt x="10428" y="16898"/>
                  <a:pt x="10334" y="18168"/>
                </a:cubicBezTo>
                <a:cubicBezTo>
                  <a:pt x="10821" y="17890"/>
                  <a:pt x="11202" y="16884"/>
                  <a:pt x="11296" y="15614"/>
                </a:cubicBezTo>
                <a:close/>
                <a:moveTo>
                  <a:pt x="8827" y="15614"/>
                </a:moveTo>
                <a:cubicBezTo>
                  <a:pt x="8921" y="16884"/>
                  <a:pt x="9302" y="17890"/>
                  <a:pt x="9790" y="18168"/>
                </a:cubicBezTo>
                <a:cubicBezTo>
                  <a:pt x="9695" y="16898"/>
                  <a:pt x="9315" y="15891"/>
                  <a:pt x="8827" y="15614"/>
                </a:cubicBezTo>
                <a:close/>
                <a:moveTo>
                  <a:pt x="8299" y="15614"/>
                </a:moveTo>
                <a:cubicBezTo>
                  <a:pt x="7811" y="15891"/>
                  <a:pt x="7430" y="16898"/>
                  <a:pt x="7336" y="18168"/>
                </a:cubicBezTo>
                <a:cubicBezTo>
                  <a:pt x="7824" y="17890"/>
                  <a:pt x="8204" y="16884"/>
                  <a:pt x="8299" y="15614"/>
                </a:cubicBezTo>
                <a:close/>
                <a:moveTo>
                  <a:pt x="5829" y="15614"/>
                </a:moveTo>
                <a:cubicBezTo>
                  <a:pt x="5923" y="16884"/>
                  <a:pt x="6304" y="17890"/>
                  <a:pt x="6792" y="18168"/>
                </a:cubicBezTo>
                <a:cubicBezTo>
                  <a:pt x="6697" y="16898"/>
                  <a:pt x="6317" y="15891"/>
                  <a:pt x="5829" y="15614"/>
                </a:cubicBezTo>
                <a:close/>
                <a:moveTo>
                  <a:pt x="5301" y="15614"/>
                </a:moveTo>
                <a:cubicBezTo>
                  <a:pt x="4813" y="15891"/>
                  <a:pt x="4432" y="16898"/>
                  <a:pt x="4338" y="18168"/>
                </a:cubicBezTo>
                <a:cubicBezTo>
                  <a:pt x="4826" y="17890"/>
                  <a:pt x="5206" y="16884"/>
                  <a:pt x="5301" y="15614"/>
                </a:cubicBezTo>
                <a:close/>
                <a:moveTo>
                  <a:pt x="2831" y="15614"/>
                </a:moveTo>
                <a:cubicBezTo>
                  <a:pt x="2926" y="16884"/>
                  <a:pt x="3306" y="17890"/>
                  <a:pt x="3794" y="18168"/>
                </a:cubicBezTo>
                <a:cubicBezTo>
                  <a:pt x="3699" y="16898"/>
                  <a:pt x="3319" y="15891"/>
                  <a:pt x="2831" y="15614"/>
                </a:cubicBezTo>
                <a:close/>
                <a:moveTo>
                  <a:pt x="2303" y="15614"/>
                </a:moveTo>
                <a:cubicBezTo>
                  <a:pt x="1815" y="15891"/>
                  <a:pt x="1435" y="16898"/>
                  <a:pt x="1340" y="18168"/>
                </a:cubicBezTo>
                <a:cubicBezTo>
                  <a:pt x="1828" y="17890"/>
                  <a:pt x="2208" y="16884"/>
                  <a:pt x="2303" y="15614"/>
                </a:cubicBezTo>
                <a:close/>
                <a:moveTo>
                  <a:pt x="0" y="15122"/>
                </a:moveTo>
                <a:cubicBezTo>
                  <a:pt x="543" y="15550"/>
                  <a:pt x="952" y="16762"/>
                  <a:pt x="1032" y="18246"/>
                </a:cubicBezTo>
                <a:cubicBezTo>
                  <a:pt x="1033" y="18246"/>
                  <a:pt x="1033" y="18246"/>
                  <a:pt x="1033" y="18246"/>
                </a:cubicBezTo>
                <a:lnTo>
                  <a:pt x="1034" y="18278"/>
                </a:lnTo>
                <a:cubicBezTo>
                  <a:pt x="1043" y="18419"/>
                  <a:pt x="1047" y="18564"/>
                  <a:pt x="1047" y="18711"/>
                </a:cubicBezTo>
                <a:cubicBezTo>
                  <a:pt x="1050" y="18737"/>
                  <a:pt x="1050" y="18764"/>
                  <a:pt x="1050" y="18791"/>
                </a:cubicBezTo>
                <a:cubicBezTo>
                  <a:pt x="1050" y="18809"/>
                  <a:pt x="1050" y="18827"/>
                  <a:pt x="1049" y="18844"/>
                </a:cubicBezTo>
                <a:lnTo>
                  <a:pt x="1048" y="18844"/>
                </a:lnTo>
                <a:lnTo>
                  <a:pt x="1048" y="18846"/>
                </a:lnTo>
                <a:lnTo>
                  <a:pt x="1018" y="18839"/>
                </a:lnTo>
                <a:cubicBezTo>
                  <a:pt x="960" y="18836"/>
                  <a:pt x="904" y="18822"/>
                  <a:pt x="848" y="18796"/>
                </a:cubicBezTo>
                <a:cubicBezTo>
                  <a:pt x="839" y="18798"/>
                  <a:pt x="829" y="18794"/>
                  <a:pt x="820" y="18789"/>
                </a:cubicBezTo>
                <a:lnTo>
                  <a:pt x="820" y="18784"/>
                </a:lnTo>
                <a:cubicBezTo>
                  <a:pt x="500" y="18644"/>
                  <a:pt x="215" y="18242"/>
                  <a:pt x="0" y="17666"/>
                </a:cubicBezTo>
                <a:lnTo>
                  <a:pt x="0" y="16696"/>
                </a:lnTo>
                <a:cubicBezTo>
                  <a:pt x="173" y="17436"/>
                  <a:pt x="459" y="17976"/>
                  <a:pt x="796" y="18168"/>
                </a:cubicBezTo>
                <a:cubicBezTo>
                  <a:pt x="713" y="17047"/>
                  <a:pt x="406" y="16131"/>
                  <a:pt x="0" y="15743"/>
                </a:cubicBezTo>
                <a:close/>
                <a:moveTo>
                  <a:pt x="20567" y="14935"/>
                </a:moveTo>
                <a:lnTo>
                  <a:pt x="20597" y="14942"/>
                </a:lnTo>
                <a:cubicBezTo>
                  <a:pt x="20654" y="14945"/>
                  <a:pt x="20711" y="14959"/>
                  <a:pt x="20766" y="14985"/>
                </a:cubicBezTo>
                <a:cubicBezTo>
                  <a:pt x="20776" y="14983"/>
                  <a:pt x="20785" y="14987"/>
                  <a:pt x="20795" y="14992"/>
                </a:cubicBezTo>
                <a:lnTo>
                  <a:pt x="20795" y="14998"/>
                </a:lnTo>
                <a:cubicBezTo>
                  <a:pt x="21108" y="15135"/>
                  <a:pt x="21387" y="15523"/>
                  <a:pt x="21600" y="16080"/>
                </a:cubicBezTo>
                <a:lnTo>
                  <a:pt x="21600" y="17025"/>
                </a:lnTo>
                <a:cubicBezTo>
                  <a:pt x="21426" y="16316"/>
                  <a:pt x="21146" y="15800"/>
                  <a:pt x="20819" y="15614"/>
                </a:cubicBezTo>
                <a:cubicBezTo>
                  <a:pt x="20901" y="16721"/>
                  <a:pt x="21201" y="17629"/>
                  <a:pt x="21600" y="18026"/>
                </a:cubicBezTo>
                <a:lnTo>
                  <a:pt x="21600" y="18650"/>
                </a:lnTo>
                <a:cubicBezTo>
                  <a:pt x="21064" y="18210"/>
                  <a:pt x="20661" y="17006"/>
                  <a:pt x="20582" y="15535"/>
                </a:cubicBezTo>
                <a:cubicBezTo>
                  <a:pt x="20582" y="15535"/>
                  <a:pt x="20582" y="15535"/>
                  <a:pt x="20581" y="15535"/>
                </a:cubicBezTo>
                <a:lnTo>
                  <a:pt x="20580" y="15504"/>
                </a:lnTo>
                <a:cubicBezTo>
                  <a:pt x="20571" y="15362"/>
                  <a:pt x="20567" y="15217"/>
                  <a:pt x="20567" y="15070"/>
                </a:cubicBezTo>
                <a:cubicBezTo>
                  <a:pt x="20565" y="15044"/>
                  <a:pt x="20565" y="15017"/>
                  <a:pt x="20565" y="14991"/>
                </a:cubicBezTo>
                <a:lnTo>
                  <a:pt x="20566" y="14937"/>
                </a:lnTo>
                <a:lnTo>
                  <a:pt x="20567" y="14937"/>
                </a:lnTo>
                <a:close/>
                <a:moveTo>
                  <a:pt x="20542" y="14935"/>
                </a:moveTo>
                <a:lnTo>
                  <a:pt x="20542" y="14937"/>
                </a:lnTo>
                <a:lnTo>
                  <a:pt x="20543" y="14937"/>
                </a:lnTo>
                <a:lnTo>
                  <a:pt x="20544" y="14991"/>
                </a:lnTo>
                <a:cubicBezTo>
                  <a:pt x="20544" y="15017"/>
                  <a:pt x="20544" y="15044"/>
                  <a:pt x="20542" y="15070"/>
                </a:cubicBezTo>
                <a:cubicBezTo>
                  <a:pt x="20542" y="15217"/>
                  <a:pt x="20537" y="15362"/>
                  <a:pt x="20528" y="15504"/>
                </a:cubicBezTo>
                <a:lnTo>
                  <a:pt x="20528" y="15535"/>
                </a:lnTo>
                <a:cubicBezTo>
                  <a:pt x="20527" y="15535"/>
                  <a:pt x="20527" y="15535"/>
                  <a:pt x="20527" y="15535"/>
                </a:cubicBezTo>
                <a:cubicBezTo>
                  <a:pt x="20438" y="17189"/>
                  <a:pt x="19940" y="18505"/>
                  <a:pt x="19304" y="18784"/>
                </a:cubicBezTo>
                <a:lnTo>
                  <a:pt x="19304" y="18789"/>
                </a:lnTo>
                <a:cubicBezTo>
                  <a:pt x="19294" y="18794"/>
                  <a:pt x="19285" y="18798"/>
                  <a:pt x="19275" y="18796"/>
                </a:cubicBezTo>
                <a:cubicBezTo>
                  <a:pt x="19220" y="18822"/>
                  <a:pt x="19163" y="18836"/>
                  <a:pt x="19106" y="18839"/>
                </a:cubicBezTo>
                <a:lnTo>
                  <a:pt x="19076" y="18846"/>
                </a:lnTo>
                <a:lnTo>
                  <a:pt x="19076" y="18844"/>
                </a:lnTo>
                <a:lnTo>
                  <a:pt x="19075" y="18844"/>
                </a:lnTo>
                <a:cubicBezTo>
                  <a:pt x="19074" y="18827"/>
                  <a:pt x="19074" y="18809"/>
                  <a:pt x="19074" y="18791"/>
                </a:cubicBezTo>
                <a:cubicBezTo>
                  <a:pt x="19074" y="18764"/>
                  <a:pt x="19074" y="18737"/>
                  <a:pt x="19076" y="18711"/>
                </a:cubicBezTo>
                <a:cubicBezTo>
                  <a:pt x="19076" y="18564"/>
                  <a:pt x="19080" y="18419"/>
                  <a:pt x="19089" y="18278"/>
                </a:cubicBezTo>
                <a:lnTo>
                  <a:pt x="19090" y="18246"/>
                </a:lnTo>
                <a:cubicBezTo>
                  <a:pt x="19091" y="18246"/>
                  <a:pt x="19091" y="18246"/>
                  <a:pt x="19091" y="18246"/>
                </a:cubicBezTo>
                <a:cubicBezTo>
                  <a:pt x="19180" y="16592"/>
                  <a:pt x="19678" y="15276"/>
                  <a:pt x="20314" y="14998"/>
                </a:cubicBezTo>
                <a:lnTo>
                  <a:pt x="20314" y="14992"/>
                </a:lnTo>
                <a:cubicBezTo>
                  <a:pt x="20323" y="14987"/>
                  <a:pt x="20333" y="14983"/>
                  <a:pt x="20343" y="14985"/>
                </a:cubicBezTo>
                <a:cubicBezTo>
                  <a:pt x="20398" y="14959"/>
                  <a:pt x="20455" y="14945"/>
                  <a:pt x="20512" y="14942"/>
                </a:cubicBezTo>
                <a:close/>
                <a:moveTo>
                  <a:pt x="17569" y="14935"/>
                </a:moveTo>
                <a:lnTo>
                  <a:pt x="17599" y="14942"/>
                </a:lnTo>
                <a:cubicBezTo>
                  <a:pt x="17656" y="14945"/>
                  <a:pt x="17713" y="14959"/>
                  <a:pt x="17768" y="14985"/>
                </a:cubicBezTo>
                <a:cubicBezTo>
                  <a:pt x="17778" y="14983"/>
                  <a:pt x="17787" y="14987"/>
                  <a:pt x="17797" y="14992"/>
                </a:cubicBezTo>
                <a:lnTo>
                  <a:pt x="17797" y="14998"/>
                </a:lnTo>
                <a:cubicBezTo>
                  <a:pt x="18433" y="15276"/>
                  <a:pt x="18931" y="16592"/>
                  <a:pt x="19020" y="18246"/>
                </a:cubicBezTo>
                <a:cubicBezTo>
                  <a:pt x="19020" y="18246"/>
                  <a:pt x="19020" y="18246"/>
                  <a:pt x="19021" y="18246"/>
                </a:cubicBezTo>
                <a:lnTo>
                  <a:pt x="19022" y="18278"/>
                </a:lnTo>
                <a:cubicBezTo>
                  <a:pt x="19031" y="18419"/>
                  <a:pt x="19035" y="18564"/>
                  <a:pt x="19035" y="18711"/>
                </a:cubicBezTo>
                <a:cubicBezTo>
                  <a:pt x="19037" y="18737"/>
                  <a:pt x="19037" y="18764"/>
                  <a:pt x="19037" y="18791"/>
                </a:cubicBezTo>
                <a:cubicBezTo>
                  <a:pt x="19037" y="18809"/>
                  <a:pt x="19037" y="18827"/>
                  <a:pt x="19036" y="18844"/>
                </a:cubicBezTo>
                <a:lnTo>
                  <a:pt x="19035" y="18844"/>
                </a:lnTo>
                <a:lnTo>
                  <a:pt x="19035" y="18846"/>
                </a:lnTo>
                <a:lnTo>
                  <a:pt x="19005" y="18839"/>
                </a:lnTo>
                <a:cubicBezTo>
                  <a:pt x="18948" y="18836"/>
                  <a:pt x="18891" y="18822"/>
                  <a:pt x="18836" y="18796"/>
                </a:cubicBezTo>
                <a:cubicBezTo>
                  <a:pt x="18826" y="18798"/>
                  <a:pt x="18817" y="18794"/>
                  <a:pt x="18807" y="18789"/>
                </a:cubicBezTo>
                <a:lnTo>
                  <a:pt x="18807" y="18784"/>
                </a:lnTo>
                <a:cubicBezTo>
                  <a:pt x="18171" y="18505"/>
                  <a:pt x="17673" y="17189"/>
                  <a:pt x="17584" y="15535"/>
                </a:cubicBezTo>
                <a:cubicBezTo>
                  <a:pt x="17584" y="15535"/>
                  <a:pt x="17584" y="15535"/>
                  <a:pt x="17583" y="15535"/>
                </a:cubicBezTo>
                <a:lnTo>
                  <a:pt x="17582" y="15504"/>
                </a:lnTo>
                <a:cubicBezTo>
                  <a:pt x="17573" y="15362"/>
                  <a:pt x="17569" y="15217"/>
                  <a:pt x="17569" y="15070"/>
                </a:cubicBezTo>
                <a:cubicBezTo>
                  <a:pt x="17567" y="15044"/>
                  <a:pt x="17567" y="15017"/>
                  <a:pt x="17567" y="14991"/>
                </a:cubicBezTo>
                <a:lnTo>
                  <a:pt x="17568" y="14937"/>
                </a:lnTo>
                <a:lnTo>
                  <a:pt x="17569" y="14937"/>
                </a:lnTo>
                <a:close/>
                <a:moveTo>
                  <a:pt x="17544" y="14935"/>
                </a:moveTo>
                <a:lnTo>
                  <a:pt x="17544" y="14937"/>
                </a:lnTo>
                <a:lnTo>
                  <a:pt x="17545" y="14937"/>
                </a:lnTo>
                <a:lnTo>
                  <a:pt x="17546" y="14991"/>
                </a:lnTo>
                <a:cubicBezTo>
                  <a:pt x="17546" y="15017"/>
                  <a:pt x="17546" y="15044"/>
                  <a:pt x="17544" y="15070"/>
                </a:cubicBezTo>
                <a:cubicBezTo>
                  <a:pt x="17544" y="15217"/>
                  <a:pt x="17540" y="15362"/>
                  <a:pt x="17531" y="15504"/>
                </a:cubicBezTo>
                <a:lnTo>
                  <a:pt x="17530" y="15535"/>
                </a:lnTo>
                <a:cubicBezTo>
                  <a:pt x="17529" y="15535"/>
                  <a:pt x="17529" y="15535"/>
                  <a:pt x="17529" y="15535"/>
                </a:cubicBezTo>
                <a:cubicBezTo>
                  <a:pt x="17440" y="17189"/>
                  <a:pt x="16942" y="18505"/>
                  <a:pt x="16306" y="18784"/>
                </a:cubicBezTo>
                <a:lnTo>
                  <a:pt x="16306" y="18789"/>
                </a:lnTo>
                <a:cubicBezTo>
                  <a:pt x="16296" y="18794"/>
                  <a:pt x="16287" y="18798"/>
                  <a:pt x="16277" y="18796"/>
                </a:cubicBezTo>
                <a:cubicBezTo>
                  <a:pt x="16222" y="18822"/>
                  <a:pt x="16165" y="18836"/>
                  <a:pt x="16108" y="18839"/>
                </a:cubicBezTo>
                <a:lnTo>
                  <a:pt x="16078" y="18846"/>
                </a:lnTo>
                <a:lnTo>
                  <a:pt x="16078" y="18844"/>
                </a:lnTo>
                <a:lnTo>
                  <a:pt x="16077" y="18844"/>
                </a:lnTo>
                <a:cubicBezTo>
                  <a:pt x="16076" y="18827"/>
                  <a:pt x="16076" y="18809"/>
                  <a:pt x="16076" y="18791"/>
                </a:cubicBezTo>
                <a:cubicBezTo>
                  <a:pt x="16076" y="18764"/>
                  <a:pt x="16076" y="18737"/>
                  <a:pt x="16078" y="18711"/>
                </a:cubicBezTo>
                <a:cubicBezTo>
                  <a:pt x="16078" y="18564"/>
                  <a:pt x="16082" y="18419"/>
                  <a:pt x="16091" y="18278"/>
                </a:cubicBezTo>
                <a:lnTo>
                  <a:pt x="16092" y="18246"/>
                </a:lnTo>
                <a:cubicBezTo>
                  <a:pt x="16093" y="18246"/>
                  <a:pt x="16093" y="18246"/>
                  <a:pt x="16093" y="18246"/>
                </a:cubicBezTo>
                <a:cubicBezTo>
                  <a:pt x="16182" y="16592"/>
                  <a:pt x="16680" y="15276"/>
                  <a:pt x="17316" y="14998"/>
                </a:cubicBezTo>
                <a:lnTo>
                  <a:pt x="17316" y="14992"/>
                </a:lnTo>
                <a:cubicBezTo>
                  <a:pt x="17326" y="14987"/>
                  <a:pt x="17335" y="14983"/>
                  <a:pt x="17345" y="14985"/>
                </a:cubicBezTo>
                <a:cubicBezTo>
                  <a:pt x="17400" y="14959"/>
                  <a:pt x="17457" y="14945"/>
                  <a:pt x="17514" y="14942"/>
                </a:cubicBezTo>
                <a:close/>
                <a:moveTo>
                  <a:pt x="14571" y="14935"/>
                </a:moveTo>
                <a:lnTo>
                  <a:pt x="14601" y="14942"/>
                </a:lnTo>
                <a:cubicBezTo>
                  <a:pt x="14658" y="14945"/>
                  <a:pt x="14715" y="14959"/>
                  <a:pt x="14770" y="14985"/>
                </a:cubicBezTo>
                <a:cubicBezTo>
                  <a:pt x="14780" y="14983"/>
                  <a:pt x="14790" y="14987"/>
                  <a:pt x="14799" y="14992"/>
                </a:cubicBezTo>
                <a:lnTo>
                  <a:pt x="14799" y="14998"/>
                </a:lnTo>
                <a:cubicBezTo>
                  <a:pt x="15435" y="15276"/>
                  <a:pt x="15933" y="16592"/>
                  <a:pt x="16022" y="18246"/>
                </a:cubicBezTo>
                <a:cubicBezTo>
                  <a:pt x="16022" y="18246"/>
                  <a:pt x="16022" y="18246"/>
                  <a:pt x="16023" y="18246"/>
                </a:cubicBezTo>
                <a:lnTo>
                  <a:pt x="16024" y="18278"/>
                </a:lnTo>
                <a:cubicBezTo>
                  <a:pt x="16033" y="18419"/>
                  <a:pt x="16037" y="18564"/>
                  <a:pt x="16037" y="18711"/>
                </a:cubicBezTo>
                <a:cubicBezTo>
                  <a:pt x="16039" y="18737"/>
                  <a:pt x="16039" y="18764"/>
                  <a:pt x="16039" y="18791"/>
                </a:cubicBezTo>
                <a:cubicBezTo>
                  <a:pt x="16039" y="18809"/>
                  <a:pt x="16039" y="18827"/>
                  <a:pt x="16038" y="18844"/>
                </a:cubicBezTo>
                <a:lnTo>
                  <a:pt x="16037" y="18844"/>
                </a:lnTo>
                <a:lnTo>
                  <a:pt x="16037" y="18846"/>
                </a:lnTo>
                <a:lnTo>
                  <a:pt x="16007" y="18839"/>
                </a:lnTo>
                <a:cubicBezTo>
                  <a:pt x="15950" y="18836"/>
                  <a:pt x="15893" y="18822"/>
                  <a:pt x="15838" y="18796"/>
                </a:cubicBezTo>
                <a:cubicBezTo>
                  <a:pt x="15828" y="18798"/>
                  <a:pt x="15819" y="18794"/>
                  <a:pt x="15809" y="18789"/>
                </a:cubicBezTo>
                <a:lnTo>
                  <a:pt x="15809" y="18784"/>
                </a:lnTo>
                <a:cubicBezTo>
                  <a:pt x="15173" y="18505"/>
                  <a:pt x="14675" y="17189"/>
                  <a:pt x="14586" y="15535"/>
                </a:cubicBezTo>
                <a:cubicBezTo>
                  <a:pt x="14586" y="15535"/>
                  <a:pt x="14586" y="15535"/>
                  <a:pt x="14585" y="15535"/>
                </a:cubicBezTo>
                <a:lnTo>
                  <a:pt x="14584" y="15504"/>
                </a:lnTo>
                <a:cubicBezTo>
                  <a:pt x="14576" y="15362"/>
                  <a:pt x="14571" y="15217"/>
                  <a:pt x="14571" y="15070"/>
                </a:cubicBezTo>
                <a:cubicBezTo>
                  <a:pt x="14569" y="15044"/>
                  <a:pt x="14569" y="15017"/>
                  <a:pt x="14569" y="14991"/>
                </a:cubicBezTo>
                <a:lnTo>
                  <a:pt x="14570" y="14937"/>
                </a:lnTo>
                <a:lnTo>
                  <a:pt x="14571" y="14937"/>
                </a:lnTo>
                <a:close/>
                <a:moveTo>
                  <a:pt x="14546" y="14935"/>
                </a:moveTo>
                <a:lnTo>
                  <a:pt x="14546" y="14937"/>
                </a:lnTo>
                <a:lnTo>
                  <a:pt x="14547" y="14937"/>
                </a:lnTo>
                <a:lnTo>
                  <a:pt x="14548" y="14991"/>
                </a:lnTo>
                <a:cubicBezTo>
                  <a:pt x="14548" y="15017"/>
                  <a:pt x="14548" y="15044"/>
                  <a:pt x="14546" y="15070"/>
                </a:cubicBezTo>
                <a:cubicBezTo>
                  <a:pt x="14546" y="15217"/>
                  <a:pt x="14542" y="15362"/>
                  <a:pt x="14533" y="15504"/>
                </a:cubicBezTo>
                <a:lnTo>
                  <a:pt x="14532" y="15535"/>
                </a:lnTo>
                <a:cubicBezTo>
                  <a:pt x="14531" y="15535"/>
                  <a:pt x="14531" y="15535"/>
                  <a:pt x="14531" y="15535"/>
                </a:cubicBezTo>
                <a:cubicBezTo>
                  <a:pt x="14442" y="17189"/>
                  <a:pt x="13944" y="18505"/>
                  <a:pt x="13308" y="18784"/>
                </a:cubicBezTo>
                <a:lnTo>
                  <a:pt x="13308" y="18789"/>
                </a:lnTo>
                <a:cubicBezTo>
                  <a:pt x="13298" y="18794"/>
                  <a:pt x="13289" y="18798"/>
                  <a:pt x="13279" y="18796"/>
                </a:cubicBezTo>
                <a:cubicBezTo>
                  <a:pt x="13224" y="18822"/>
                  <a:pt x="13167" y="18836"/>
                  <a:pt x="13110" y="18839"/>
                </a:cubicBezTo>
                <a:lnTo>
                  <a:pt x="13080" y="18846"/>
                </a:lnTo>
                <a:lnTo>
                  <a:pt x="13080" y="18844"/>
                </a:lnTo>
                <a:lnTo>
                  <a:pt x="13079" y="18844"/>
                </a:lnTo>
                <a:cubicBezTo>
                  <a:pt x="13078" y="18827"/>
                  <a:pt x="13078" y="18809"/>
                  <a:pt x="13078" y="18791"/>
                </a:cubicBezTo>
                <a:cubicBezTo>
                  <a:pt x="13078" y="18764"/>
                  <a:pt x="13078" y="18737"/>
                  <a:pt x="13080" y="18711"/>
                </a:cubicBezTo>
                <a:cubicBezTo>
                  <a:pt x="13080" y="18564"/>
                  <a:pt x="13084" y="18419"/>
                  <a:pt x="13093" y="18278"/>
                </a:cubicBezTo>
                <a:lnTo>
                  <a:pt x="13094" y="18246"/>
                </a:lnTo>
                <a:cubicBezTo>
                  <a:pt x="13095" y="18246"/>
                  <a:pt x="13095" y="18246"/>
                  <a:pt x="13095" y="18246"/>
                </a:cubicBezTo>
                <a:cubicBezTo>
                  <a:pt x="13184" y="16592"/>
                  <a:pt x="13682" y="15276"/>
                  <a:pt x="14318" y="14998"/>
                </a:cubicBezTo>
                <a:lnTo>
                  <a:pt x="14318" y="14992"/>
                </a:lnTo>
                <a:cubicBezTo>
                  <a:pt x="14328" y="14987"/>
                  <a:pt x="14337" y="14983"/>
                  <a:pt x="14347" y="14985"/>
                </a:cubicBezTo>
                <a:cubicBezTo>
                  <a:pt x="14402" y="14959"/>
                  <a:pt x="14459" y="14945"/>
                  <a:pt x="14516" y="14942"/>
                </a:cubicBezTo>
                <a:close/>
                <a:moveTo>
                  <a:pt x="11573" y="14935"/>
                </a:moveTo>
                <a:lnTo>
                  <a:pt x="11603" y="14942"/>
                </a:lnTo>
                <a:cubicBezTo>
                  <a:pt x="11661" y="14945"/>
                  <a:pt x="11717" y="14959"/>
                  <a:pt x="11772" y="14985"/>
                </a:cubicBezTo>
                <a:cubicBezTo>
                  <a:pt x="11782" y="14983"/>
                  <a:pt x="11792" y="14987"/>
                  <a:pt x="11801" y="14992"/>
                </a:cubicBezTo>
                <a:lnTo>
                  <a:pt x="11801" y="14998"/>
                </a:lnTo>
                <a:cubicBezTo>
                  <a:pt x="12437" y="15276"/>
                  <a:pt x="12935" y="16592"/>
                  <a:pt x="13024" y="18246"/>
                </a:cubicBezTo>
                <a:cubicBezTo>
                  <a:pt x="13024" y="18246"/>
                  <a:pt x="13025" y="18246"/>
                  <a:pt x="13025" y="18246"/>
                </a:cubicBezTo>
                <a:lnTo>
                  <a:pt x="13026" y="18278"/>
                </a:lnTo>
                <a:cubicBezTo>
                  <a:pt x="13035" y="18419"/>
                  <a:pt x="13039" y="18564"/>
                  <a:pt x="13039" y="18711"/>
                </a:cubicBezTo>
                <a:cubicBezTo>
                  <a:pt x="13041" y="18737"/>
                  <a:pt x="13041" y="18764"/>
                  <a:pt x="13041" y="18791"/>
                </a:cubicBezTo>
                <a:cubicBezTo>
                  <a:pt x="13041" y="18809"/>
                  <a:pt x="13041" y="18827"/>
                  <a:pt x="13040" y="18844"/>
                </a:cubicBezTo>
                <a:lnTo>
                  <a:pt x="13040" y="18844"/>
                </a:lnTo>
                <a:lnTo>
                  <a:pt x="13039" y="18846"/>
                </a:lnTo>
                <a:lnTo>
                  <a:pt x="13009" y="18839"/>
                </a:lnTo>
                <a:cubicBezTo>
                  <a:pt x="12952" y="18836"/>
                  <a:pt x="12895" y="18822"/>
                  <a:pt x="12840" y="18796"/>
                </a:cubicBezTo>
                <a:cubicBezTo>
                  <a:pt x="12830" y="18798"/>
                  <a:pt x="12821" y="18794"/>
                  <a:pt x="12811" y="18789"/>
                </a:cubicBezTo>
                <a:lnTo>
                  <a:pt x="12811" y="18784"/>
                </a:lnTo>
                <a:cubicBezTo>
                  <a:pt x="12175" y="18505"/>
                  <a:pt x="11677" y="17189"/>
                  <a:pt x="11588" y="15535"/>
                </a:cubicBezTo>
                <a:cubicBezTo>
                  <a:pt x="11588" y="15535"/>
                  <a:pt x="11588" y="15535"/>
                  <a:pt x="11588" y="15535"/>
                </a:cubicBezTo>
                <a:lnTo>
                  <a:pt x="11587" y="15504"/>
                </a:lnTo>
                <a:cubicBezTo>
                  <a:pt x="11578" y="15362"/>
                  <a:pt x="11573" y="15217"/>
                  <a:pt x="11573" y="15070"/>
                </a:cubicBezTo>
                <a:cubicBezTo>
                  <a:pt x="11571" y="15044"/>
                  <a:pt x="11571" y="15017"/>
                  <a:pt x="11571" y="14991"/>
                </a:cubicBezTo>
                <a:lnTo>
                  <a:pt x="11572" y="14937"/>
                </a:lnTo>
                <a:lnTo>
                  <a:pt x="11573" y="14937"/>
                </a:lnTo>
                <a:close/>
                <a:moveTo>
                  <a:pt x="11548" y="14935"/>
                </a:moveTo>
                <a:lnTo>
                  <a:pt x="11549" y="14937"/>
                </a:lnTo>
                <a:lnTo>
                  <a:pt x="11549" y="14937"/>
                </a:lnTo>
                <a:lnTo>
                  <a:pt x="11550" y="14991"/>
                </a:lnTo>
                <a:cubicBezTo>
                  <a:pt x="11550" y="15017"/>
                  <a:pt x="11550" y="15044"/>
                  <a:pt x="11548" y="15070"/>
                </a:cubicBezTo>
                <a:cubicBezTo>
                  <a:pt x="11548" y="15217"/>
                  <a:pt x="11544" y="15362"/>
                  <a:pt x="11535" y="15504"/>
                </a:cubicBezTo>
                <a:lnTo>
                  <a:pt x="11534" y="15535"/>
                </a:lnTo>
                <a:cubicBezTo>
                  <a:pt x="11534" y="15535"/>
                  <a:pt x="11533" y="15535"/>
                  <a:pt x="11533" y="15535"/>
                </a:cubicBezTo>
                <a:cubicBezTo>
                  <a:pt x="11444" y="17189"/>
                  <a:pt x="10946" y="18505"/>
                  <a:pt x="10310" y="18784"/>
                </a:cubicBezTo>
                <a:lnTo>
                  <a:pt x="10310" y="18789"/>
                </a:lnTo>
                <a:cubicBezTo>
                  <a:pt x="10301" y="18794"/>
                  <a:pt x="10291" y="18798"/>
                  <a:pt x="10281" y="18796"/>
                </a:cubicBezTo>
                <a:cubicBezTo>
                  <a:pt x="10226" y="18822"/>
                  <a:pt x="10170" y="18836"/>
                  <a:pt x="10112" y="18839"/>
                </a:cubicBezTo>
                <a:lnTo>
                  <a:pt x="10082" y="18846"/>
                </a:lnTo>
                <a:lnTo>
                  <a:pt x="10082" y="18844"/>
                </a:lnTo>
                <a:lnTo>
                  <a:pt x="10081" y="18844"/>
                </a:lnTo>
                <a:cubicBezTo>
                  <a:pt x="10080" y="18827"/>
                  <a:pt x="10080" y="18809"/>
                  <a:pt x="10080" y="18791"/>
                </a:cubicBezTo>
                <a:cubicBezTo>
                  <a:pt x="10080" y="18764"/>
                  <a:pt x="10080" y="18737"/>
                  <a:pt x="10082" y="18711"/>
                </a:cubicBezTo>
                <a:cubicBezTo>
                  <a:pt x="10082" y="18564"/>
                  <a:pt x="10087" y="18419"/>
                  <a:pt x="10096" y="18278"/>
                </a:cubicBezTo>
                <a:lnTo>
                  <a:pt x="10096" y="18246"/>
                </a:lnTo>
                <a:cubicBezTo>
                  <a:pt x="10097" y="18246"/>
                  <a:pt x="10097" y="18246"/>
                  <a:pt x="10097" y="18246"/>
                </a:cubicBezTo>
                <a:cubicBezTo>
                  <a:pt x="10186" y="16592"/>
                  <a:pt x="10684" y="15276"/>
                  <a:pt x="11320" y="14998"/>
                </a:cubicBezTo>
                <a:lnTo>
                  <a:pt x="11320" y="14992"/>
                </a:lnTo>
                <a:cubicBezTo>
                  <a:pt x="11330" y="14987"/>
                  <a:pt x="11339" y="14983"/>
                  <a:pt x="11349" y="14985"/>
                </a:cubicBezTo>
                <a:cubicBezTo>
                  <a:pt x="11404" y="14959"/>
                  <a:pt x="11461" y="14945"/>
                  <a:pt x="11518" y="14942"/>
                </a:cubicBezTo>
                <a:close/>
                <a:moveTo>
                  <a:pt x="8575" y="14935"/>
                </a:moveTo>
                <a:lnTo>
                  <a:pt x="8605" y="14942"/>
                </a:lnTo>
                <a:cubicBezTo>
                  <a:pt x="8663" y="14945"/>
                  <a:pt x="8719" y="14959"/>
                  <a:pt x="8774" y="14985"/>
                </a:cubicBezTo>
                <a:cubicBezTo>
                  <a:pt x="8784" y="14983"/>
                  <a:pt x="8794" y="14987"/>
                  <a:pt x="8803" y="14992"/>
                </a:cubicBezTo>
                <a:lnTo>
                  <a:pt x="8803" y="14998"/>
                </a:lnTo>
                <a:cubicBezTo>
                  <a:pt x="9439" y="15276"/>
                  <a:pt x="9937" y="16592"/>
                  <a:pt x="10026" y="18246"/>
                </a:cubicBezTo>
                <a:cubicBezTo>
                  <a:pt x="10026" y="18246"/>
                  <a:pt x="10027" y="18246"/>
                  <a:pt x="10027" y="18246"/>
                </a:cubicBezTo>
                <a:lnTo>
                  <a:pt x="10028" y="18278"/>
                </a:lnTo>
                <a:cubicBezTo>
                  <a:pt x="10037" y="18419"/>
                  <a:pt x="10041" y="18564"/>
                  <a:pt x="10041" y="18711"/>
                </a:cubicBezTo>
                <a:cubicBezTo>
                  <a:pt x="10043" y="18737"/>
                  <a:pt x="10044" y="18764"/>
                  <a:pt x="10044" y="18791"/>
                </a:cubicBezTo>
                <a:cubicBezTo>
                  <a:pt x="10044" y="18809"/>
                  <a:pt x="10043" y="18827"/>
                  <a:pt x="10042" y="18844"/>
                </a:cubicBezTo>
                <a:lnTo>
                  <a:pt x="10042" y="18844"/>
                </a:lnTo>
                <a:lnTo>
                  <a:pt x="10042" y="18846"/>
                </a:lnTo>
                <a:lnTo>
                  <a:pt x="10011" y="18839"/>
                </a:lnTo>
                <a:cubicBezTo>
                  <a:pt x="9954" y="18836"/>
                  <a:pt x="9897" y="18822"/>
                  <a:pt x="9842" y="18796"/>
                </a:cubicBezTo>
                <a:cubicBezTo>
                  <a:pt x="9832" y="18798"/>
                  <a:pt x="9823" y="18794"/>
                  <a:pt x="9813" y="18789"/>
                </a:cubicBezTo>
                <a:lnTo>
                  <a:pt x="9813" y="18784"/>
                </a:lnTo>
                <a:cubicBezTo>
                  <a:pt x="9177" y="18505"/>
                  <a:pt x="8680" y="17189"/>
                  <a:pt x="8591" y="15535"/>
                </a:cubicBezTo>
                <a:cubicBezTo>
                  <a:pt x="8590" y="15535"/>
                  <a:pt x="8590" y="15535"/>
                  <a:pt x="8590" y="15535"/>
                </a:cubicBezTo>
                <a:lnTo>
                  <a:pt x="8589" y="15504"/>
                </a:lnTo>
                <a:cubicBezTo>
                  <a:pt x="8580" y="15362"/>
                  <a:pt x="8575" y="15217"/>
                  <a:pt x="8575" y="15070"/>
                </a:cubicBezTo>
                <a:cubicBezTo>
                  <a:pt x="8573" y="15044"/>
                  <a:pt x="8573" y="15017"/>
                  <a:pt x="8573" y="14991"/>
                </a:cubicBezTo>
                <a:lnTo>
                  <a:pt x="8574" y="14937"/>
                </a:lnTo>
                <a:lnTo>
                  <a:pt x="8575" y="14937"/>
                </a:lnTo>
                <a:close/>
                <a:moveTo>
                  <a:pt x="8551" y="14935"/>
                </a:moveTo>
                <a:lnTo>
                  <a:pt x="8551" y="14937"/>
                </a:lnTo>
                <a:lnTo>
                  <a:pt x="8551" y="14937"/>
                </a:lnTo>
                <a:lnTo>
                  <a:pt x="8553" y="14991"/>
                </a:lnTo>
                <a:cubicBezTo>
                  <a:pt x="8553" y="15017"/>
                  <a:pt x="8552" y="15044"/>
                  <a:pt x="8550" y="15070"/>
                </a:cubicBezTo>
                <a:cubicBezTo>
                  <a:pt x="8550" y="15217"/>
                  <a:pt x="8546" y="15362"/>
                  <a:pt x="8537" y="15504"/>
                </a:cubicBezTo>
                <a:lnTo>
                  <a:pt x="8536" y="15535"/>
                </a:lnTo>
                <a:cubicBezTo>
                  <a:pt x="8536" y="15535"/>
                  <a:pt x="8535" y="15535"/>
                  <a:pt x="8535" y="15535"/>
                </a:cubicBezTo>
                <a:cubicBezTo>
                  <a:pt x="8446" y="17189"/>
                  <a:pt x="7948" y="18505"/>
                  <a:pt x="7312" y="18784"/>
                </a:cubicBezTo>
                <a:lnTo>
                  <a:pt x="7312" y="18789"/>
                </a:lnTo>
                <a:cubicBezTo>
                  <a:pt x="7303" y="18794"/>
                  <a:pt x="7293" y="18798"/>
                  <a:pt x="7283" y="18796"/>
                </a:cubicBezTo>
                <a:cubicBezTo>
                  <a:pt x="7228" y="18822"/>
                  <a:pt x="7172" y="18836"/>
                  <a:pt x="7114" y="18839"/>
                </a:cubicBezTo>
                <a:lnTo>
                  <a:pt x="7084" y="18846"/>
                </a:lnTo>
                <a:lnTo>
                  <a:pt x="7084" y="18844"/>
                </a:lnTo>
                <a:lnTo>
                  <a:pt x="7083" y="18844"/>
                </a:lnTo>
                <a:cubicBezTo>
                  <a:pt x="7082" y="18827"/>
                  <a:pt x="7082" y="18809"/>
                  <a:pt x="7082" y="18791"/>
                </a:cubicBezTo>
                <a:cubicBezTo>
                  <a:pt x="7082" y="18764"/>
                  <a:pt x="7082" y="18737"/>
                  <a:pt x="7084" y="18711"/>
                </a:cubicBezTo>
                <a:cubicBezTo>
                  <a:pt x="7084" y="18564"/>
                  <a:pt x="7089" y="18419"/>
                  <a:pt x="7098" y="18278"/>
                </a:cubicBezTo>
                <a:lnTo>
                  <a:pt x="7099" y="18246"/>
                </a:lnTo>
                <a:cubicBezTo>
                  <a:pt x="7099" y="18246"/>
                  <a:pt x="7099" y="18246"/>
                  <a:pt x="7099" y="18246"/>
                </a:cubicBezTo>
                <a:cubicBezTo>
                  <a:pt x="7189" y="16592"/>
                  <a:pt x="7686" y="15276"/>
                  <a:pt x="8322" y="14998"/>
                </a:cubicBezTo>
                <a:lnTo>
                  <a:pt x="8322" y="14992"/>
                </a:lnTo>
                <a:cubicBezTo>
                  <a:pt x="8332" y="14987"/>
                  <a:pt x="8341" y="14983"/>
                  <a:pt x="8351" y="14985"/>
                </a:cubicBezTo>
                <a:cubicBezTo>
                  <a:pt x="8406" y="14959"/>
                  <a:pt x="8463" y="14945"/>
                  <a:pt x="8520" y="14942"/>
                </a:cubicBezTo>
                <a:close/>
                <a:moveTo>
                  <a:pt x="5577" y="14935"/>
                </a:moveTo>
                <a:lnTo>
                  <a:pt x="5607" y="14942"/>
                </a:lnTo>
                <a:cubicBezTo>
                  <a:pt x="5665" y="14945"/>
                  <a:pt x="5721" y="14959"/>
                  <a:pt x="5776" y="14985"/>
                </a:cubicBezTo>
                <a:cubicBezTo>
                  <a:pt x="5786" y="14983"/>
                  <a:pt x="5796" y="14987"/>
                  <a:pt x="5805" y="14992"/>
                </a:cubicBezTo>
                <a:lnTo>
                  <a:pt x="5805" y="14998"/>
                </a:lnTo>
                <a:cubicBezTo>
                  <a:pt x="6441" y="15276"/>
                  <a:pt x="6939" y="16592"/>
                  <a:pt x="7028" y="18246"/>
                </a:cubicBezTo>
                <a:cubicBezTo>
                  <a:pt x="7028" y="18246"/>
                  <a:pt x="7029" y="18246"/>
                  <a:pt x="7029" y="18246"/>
                </a:cubicBezTo>
                <a:lnTo>
                  <a:pt x="7030" y="18278"/>
                </a:lnTo>
                <a:cubicBezTo>
                  <a:pt x="7039" y="18419"/>
                  <a:pt x="7043" y="18564"/>
                  <a:pt x="7043" y="18711"/>
                </a:cubicBezTo>
                <a:cubicBezTo>
                  <a:pt x="7046" y="18737"/>
                  <a:pt x="7046" y="18764"/>
                  <a:pt x="7046" y="18791"/>
                </a:cubicBezTo>
                <a:cubicBezTo>
                  <a:pt x="7046" y="18809"/>
                  <a:pt x="7046" y="18827"/>
                  <a:pt x="7045" y="18844"/>
                </a:cubicBezTo>
                <a:lnTo>
                  <a:pt x="7044" y="18844"/>
                </a:lnTo>
                <a:lnTo>
                  <a:pt x="7044" y="18846"/>
                </a:lnTo>
                <a:lnTo>
                  <a:pt x="7013" y="18839"/>
                </a:lnTo>
                <a:cubicBezTo>
                  <a:pt x="6956" y="18836"/>
                  <a:pt x="6899" y="18822"/>
                  <a:pt x="6844" y="18796"/>
                </a:cubicBezTo>
                <a:cubicBezTo>
                  <a:pt x="6834" y="18798"/>
                  <a:pt x="6825" y="18794"/>
                  <a:pt x="6816" y="18789"/>
                </a:cubicBezTo>
                <a:lnTo>
                  <a:pt x="6815" y="18784"/>
                </a:lnTo>
                <a:cubicBezTo>
                  <a:pt x="6180" y="18505"/>
                  <a:pt x="5682" y="17189"/>
                  <a:pt x="5593" y="15535"/>
                </a:cubicBezTo>
                <a:cubicBezTo>
                  <a:pt x="5592" y="15535"/>
                  <a:pt x="5592" y="15535"/>
                  <a:pt x="5592" y="15535"/>
                </a:cubicBezTo>
                <a:lnTo>
                  <a:pt x="5591" y="15504"/>
                </a:lnTo>
                <a:cubicBezTo>
                  <a:pt x="5582" y="15362"/>
                  <a:pt x="5577" y="15217"/>
                  <a:pt x="5578" y="15070"/>
                </a:cubicBezTo>
                <a:cubicBezTo>
                  <a:pt x="5575" y="15044"/>
                  <a:pt x="5575" y="15017"/>
                  <a:pt x="5575" y="14991"/>
                </a:cubicBezTo>
                <a:lnTo>
                  <a:pt x="5576" y="14937"/>
                </a:lnTo>
                <a:lnTo>
                  <a:pt x="5577" y="14937"/>
                </a:lnTo>
                <a:close/>
                <a:moveTo>
                  <a:pt x="5553" y="14935"/>
                </a:moveTo>
                <a:lnTo>
                  <a:pt x="5553" y="14937"/>
                </a:lnTo>
                <a:lnTo>
                  <a:pt x="5554" y="14937"/>
                </a:lnTo>
                <a:lnTo>
                  <a:pt x="5555" y="14991"/>
                </a:lnTo>
                <a:cubicBezTo>
                  <a:pt x="5555" y="15017"/>
                  <a:pt x="5555" y="15044"/>
                  <a:pt x="5552" y="15070"/>
                </a:cubicBezTo>
                <a:cubicBezTo>
                  <a:pt x="5552" y="15217"/>
                  <a:pt x="5548" y="15362"/>
                  <a:pt x="5539" y="15504"/>
                </a:cubicBezTo>
                <a:lnTo>
                  <a:pt x="5538" y="15535"/>
                </a:lnTo>
                <a:cubicBezTo>
                  <a:pt x="5538" y="15535"/>
                  <a:pt x="5537" y="15535"/>
                  <a:pt x="5537" y="15535"/>
                </a:cubicBezTo>
                <a:cubicBezTo>
                  <a:pt x="5448" y="17189"/>
                  <a:pt x="4950" y="18505"/>
                  <a:pt x="4314" y="18784"/>
                </a:cubicBezTo>
                <a:lnTo>
                  <a:pt x="4314" y="18789"/>
                </a:lnTo>
                <a:cubicBezTo>
                  <a:pt x="4305" y="18794"/>
                  <a:pt x="4295" y="18798"/>
                  <a:pt x="4285" y="18796"/>
                </a:cubicBezTo>
                <a:cubicBezTo>
                  <a:pt x="4230" y="18822"/>
                  <a:pt x="4174" y="18836"/>
                  <a:pt x="4116" y="18839"/>
                </a:cubicBezTo>
                <a:lnTo>
                  <a:pt x="4086" y="18846"/>
                </a:lnTo>
                <a:lnTo>
                  <a:pt x="4086" y="18844"/>
                </a:lnTo>
                <a:lnTo>
                  <a:pt x="4085" y="18844"/>
                </a:lnTo>
                <a:cubicBezTo>
                  <a:pt x="4084" y="18827"/>
                  <a:pt x="4084" y="18809"/>
                  <a:pt x="4084" y="18791"/>
                </a:cubicBezTo>
                <a:cubicBezTo>
                  <a:pt x="4084" y="18764"/>
                  <a:pt x="4084" y="18737"/>
                  <a:pt x="4087" y="18711"/>
                </a:cubicBezTo>
                <a:cubicBezTo>
                  <a:pt x="4086" y="18564"/>
                  <a:pt x="4091" y="18419"/>
                  <a:pt x="4100" y="18278"/>
                </a:cubicBezTo>
                <a:lnTo>
                  <a:pt x="4101" y="18246"/>
                </a:lnTo>
                <a:cubicBezTo>
                  <a:pt x="4101" y="18246"/>
                  <a:pt x="4101" y="18246"/>
                  <a:pt x="4102" y="18246"/>
                </a:cubicBezTo>
                <a:cubicBezTo>
                  <a:pt x="4191" y="16592"/>
                  <a:pt x="4689" y="15276"/>
                  <a:pt x="5324" y="14998"/>
                </a:cubicBezTo>
                <a:lnTo>
                  <a:pt x="5325" y="14992"/>
                </a:lnTo>
                <a:cubicBezTo>
                  <a:pt x="5334" y="14987"/>
                  <a:pt x="5343" y="14983"/>
                  <a:pt x="5353" y="14985"/>
                </a:cubicBezTo>
                <a:cubicBezTo>
                  <a:pt x="5408" y="14959"/>
                  <a:pt x="5465" y="14945"/>
                  <a:pt x="5522" y="14942"/>
                </a:cubicBezTo>
                <a:close/>
                <a:moveTo>
                  <a:pt x="2579" y="14935"/>
                </a:moveTo>
                <a:lnTo>
                  <a:pt x="2609" y="14942"/>
                </a:lnTo>
                <a:cubicBezTo>
                  <a:pt x="2667" y="14945"/>
                  <a:pt x="2723" y="14959"/>
                  <a:pt x="2779" y="14985"/>
                </a:cubicBezTo>
                <a:cubicBezTo>
                  <a:pt x="2788" y="14983"/>
                  <a:pt x="2798" y="14987"/>
                  <a:pt x="2807" y="14992"/>
                </a:cubicBezTo>
                <a:lnTo>
                  <a:pt x="2807" y="14998"/>
                </a:lnTo>
                <a:cubicBezTo>
                  <a:pt x="3443" y="15276"/>
                  <a:pt x="3941" y="16592"/>
                  <a:pt x="4030" y="18246"/>
                </a:cubicBezTo>
                <a:cubicBezTo>
                  <a:pt x="4031" y="18246"/>
                  <a:pt x="4031" y="18246"/>
                  <a:pt x="4031" y="18246"/>
                </a:cubicBezTo>
                <a:lnTo>
                  <a:pt x="4032" y="18278"/>
                </a:lnTo>
                <a:cubicBezTo>
                  <a:pt x="4041" y="18419"/>
                  <a:pt x="4045" y="18564"/>
                  <a:pt x="4045" y="18711"/>
                </a:cubicBezTo>
                <a:cubicBezTo>
                  <a:pt x="4048" y="18737"/>
                  <a:pt x="4048" y="18764"/>
                  <a:pt x="4048" y="18791"/>
                </a:cubicBezTo>
                <a:cubicBezTo>
                  <a:pt x="4048" y="18809"/>
                  <a:pt x="4048" y="18827"/>
                  <a:pt x="4047" y="18844"/>
                </a:cubicBezTo>
                <a:lnTo>
                  <a:pt x="4046" y="18844"/>
                </a:lnTo>
                <a:lnTo>
                  <a:pt x="4046" y="18846"/>
                </a:lnTo>
                <a:lnTo>
                  <a:pt x="4015" y="18839"/>
                </a:lnTo>
                <a:cubicBezTo>
                  <a:pt x="3958" y="18836"/>
                  <a:pt x="3902" y="18822"/>
                  <a:pt x="3846" y="18796"/>
                </a:cubicBezTo>
                <a:cubicBezTo>
                  <a:pt x="3836" y="18798"/>
                  <a:pt x="3827" y="18794"/>
                  <a:pt x="3818" y="18789"/>
                </a:cubicBezTo>
                <a:lnTo>
                  <a:pt x="3817" y="18784"/>
                </a:lnTo>
                <a:cubicBezTo>
                  <a:pt x="3182" y="18505"/>
                  <a:pt x="2684" y="17189"/>
                  <a:pt x="2595" y="15535"/>
                </a:cubicBezTo>
                <a:cubicBezTo>
                  <a:pt x="2594" y="15535"/>
                  <a:pt x="2594" y="15535"/>
                  <a:pt x="2594" y="15535"/>
                </a:cubicBezTo>
                <a:lnTo>
                  <a:pt x="2593" y="15504"/>
                </a:lnTo>
                <a:cubicBezTo>
                  <a:pt x="2584" y="15362"/>
                  <a:pt x="2580" y="15217"/>
                  <a:pt x="2580" y="15070"/>
                </a:cubicBezTo>
                <a:cubicBezTo>
                  <a:pt x="2577" y="15044"/>
                  <a:pt x="2577" y="15017"/>
                  <a:pt x="2577" y="14991"/>
                </a:cubicBezTo>
                <a:lnTo>
                  <a:pt x="2578" y="14937"/>
                </a:lnTo>
                <a:lnTo>
                  <a:pt x="2579" y="14937"/>
                </a:lnTo>
                <a:close/>
                <a:moveTo>
                  <a:pt x="2555" y="14935"/>
                </a:moveTo>
                <a:lnTo>
                  <a:pt x="2555" y="14937"/>
                </a:lnTo>
                <a:lnTo>
                  <a:pt x="2556" y="14937"/>
                </a:lnTo>
                <a:lnTo>
                  <a:pt x="2557" y="14991"/>
                </a:lnTo>
                <a:cubicBezTo>
                  <a:pt x="2557" y="15017"/>
                  <a:pt x="2557" y="15044"/>
                  <a:pt x="2554" y="15070"/>
                </a:cubicBezTo>
                <a:cubicBezTo>
                  <a:pt x="2554" y="15217"/>
                  <a:pt x="2550" y="15362"/>
                  <a:pt x="2541" y="15504"/>
                </a:cubicBezTo>
                <a:lnTo>
                  <a:pt x="2540" y="15535"/>
                </a:lnTo>
                <a:cubicBezTo>
                  <a:pt x="2540" y="15535"/>
                  <a:pt x="2540" y="15535"/>
                  <a:pt x="2539" y="15535"/>
                </a:cubicBezTo>
                <a:cubicBezTo>
                  <a:pt x="2450" y="17189"/>
                  <a:pt x="1952" y="18505"/>
                  <a:pt x="1316" y="18784"/>
                </a:cubicBezTo>
                <a:lnTo>
                  <a:pt x="1316" y="18789"/>
                </a:lnTo>
                <a:cubicBezTo>
                  <a:pt x="1307" y="18794"/>
                  <a:pt x="1297" y="18798"/>
                  <a:pt x="1288" y="18796"/>
                </a:cubicBezTo>
                <a:cubicBezTo>
                  <a:pt x="1232" y="18822"/>
                  <a:pt x="1176" y="18836"/>
                  <a:pt x="1118" y="18839"/>
                </a:cubicBezTo>
                <a:lnTo>
                  <a:pt x="1088" y="18846"/>
                </a:lnTo>
                <a:lnTo>
                  <a:pt x="1088" y="18844"/>
                </a:lnTo>
                <a:lnTo>
                  <a:pt x="1087" y="18844"/>
                </a:lnTo>
                <a:cubicBezTo>
                  <a:pt x="1086" y="18827"/>
                  <a:pt x="1086" y="18809"/>
                  <a:pt x="1086" y="18791"/>
                </a:cubicBezTo>
                <a:cubicBezTo>
                  <a:pt x="1086" y="18764"/>
                  <a:pt x="1086" y="18737"/>
                  <a:pt x="1089" y="18711"/>
                </a:cubicBezTo>
                <a:cubicBezTo>
                  <a:pt x="1089" y="18564"/>
                  <a:pt x="1093" y="18419"/>
                  <a:pt x="1102" y="18278"/>
                </a:cubicBezTo>
                <a:lnTo>
                  <a:pt x="1103" y="18246"/>
                </a:lnTo>
                <a:cubicBezTo>
                  <a:pt x="1103" y="18246"/>
                  <a:pt x="1103" y="18246"/>
                  <a:pt x="1104" y="18246"/>
                </a:cubicBezTo>
                <a:cubicBezTo>
                  <a:pt x="1193" y="16592"/>
                  <a:pt x="1691" y="15276"/>
                  <a:pt x="2326" y="14998"/>
                </a:cubicBezTo>
                <a:lnTo>
                  <a:pt x="2327" y="14992"/>
                </a:lnTo>
                <a:cubicBezTo>
                  <a:pt x="2336" y="14987"/>
                  <a:pt x="2345" y="14983"/>
                  <a:pt x="2355" y="14985"/>
                </a:cubicBezTo>
                <a:cubicBezTo>
                  <a:pt x="2411" y="14959"/>
                  <a:pt x="2467" y="14945"/>
                  <a:pt x="2524" y="14942"/>
                </a:cubicBezTo>
                <a:close/>
                <a:moveTo>
                  <a:pt x="19328" y="11563"/>
                </a:moveTo>
                <a:cubicBezTo>
                  <a:pt x="19422" y="12843"/>
                  <a:pt x="19803" y="13857"/>
                  <a:pt x="20290" y="14137"/>
                </a:cubicBezTo>
                <a:cubicBezTo>
                  <a:pt x="20196" y="12857"/>
                  <a:pt x="19815" y="11842"/>
                  <a:pt x="19328" y="11563"/>
                </a:cubicBezTo>
                <a:close/>
                <a:moveTo>
                  <a:pt x="18783" y="11563"/>
                </a:moveTo>
                <a:cubicBezTo>
                  <a:pt x="18296" y="11842"/>
                  <a:pt x="17915" y="12857"/>
                  <a:pt x="17821" y="14137"/>
                </a:cubicBezTo>
                <a:cubicBezTo>
                  <a:pt x="18308" y="13857"/>
                  <a:pt x="18689" y="12843"/>
                  <a:pt x="18783" y="11563"/>
                </a:cubicBezTo>
                <a:close/>
                <a:moveTo>
                  <a:pt x="16330" y="11563"/>
                </a:moveTo>
                <a:cubicBezTo>
                  <a:pt x="16424" y="12843"/>
                  <a:pt x="16805" y="13857"/>
                  <a:pt x="17292" y="14137"/>
                </a:cubicBezTo>
                <a:cubicBezTo>
                  <a:pt x="17198" y="12857"/>
                  <a:pt x="16817" y="11842"/>
                  <a:pt x="16330" y="11563"/>
                </a:cubicBezTo>
                <a:close/>
                <a:moveTo>
                  <a:pt x="15785" y="11563"/>
                </a:moveTo>
                <a:cubicBezTo>
                  <a:pt x="15298" y="11842"/>
                  <a:pt x="14917" y="12857"/>
                  <a:pt x="14823" y="14137"/>
                </a:cubicBezTo>
                <a:cubicBezTo>
                  <a:pt x="15310" y="13857"/>
                  <a:pt x="15691" y="12843"/>
                  <a:pt x="15785" y="11563"/>
                </a:cubicBezTo>
                <a:close/>
                <a:moveTo>
                  <a:pt x="13332" y="11563"/>
                </a:moveTo>
                <a:cubicBezTo>
                  <a:pt x="13426" y="12843"/>
                  <a:pt x="13807" y="13857"/>
                  <a:pt x="14294" y="14137"/>
                </a:cubicBezTo>
                <a:cubicBezTo>
                  <a:pt x="14200" y="12857"/>
                  <a:pt x="13819" y="11842"/>
                  <a:pt x="13332" y="11563"/>
                </a:cubicBezTo>
                <a:close/>
                <a:moveTo>
                  <a:pt x="12787" y="11563"/>
                </a:moveTo>
                <a:cubicBezTo>
                  <a:pt x="12300" y="11842"/>
                  <a:pt x="11919" y="12857"/>
                  <a:pt x="11825" y="14137"/>
                </a:cubicBezTo>
                <a:cubicBezTo>
                  <a:pt x="12312" y="13857"/>
                  <a:pt x="12693" y="12843"/>
                  <a:pt x="12787" y="11563"/>
                </a:cubicBezTo>
                <a:close/>
                <a:moveTo>
                  <a:pt x="10334" y="11563"/>
                </a:moveTo>
                <a:cubicBezTo>
                  <a:pt x="10428" y="12843"/>
                  <a:pt x="10809" y="13857"/>
                  <a:pt x="11296" y="14137"/>
                </a:cubicBezTo>
                <a:cubicBezTo>
                  <a:pt x="11202" y="12857"/>
                  <a:pt x="10821" y="11842"/>
                  <a:pt x="10334" y="11563"/>
                </a:cubicBezTo>
                <a:close/>
                <a:moveTo>
                  <a:pt x="9790" y="11563"/>
                </a:moveTo>
                <a:cubicBezTo>
                  <a:pt x="9302" y="11842"/>
                  <a:pt x="8921" y="12857"/>
                  <a:pt x="8827" y="14137"/>
                </a:cubicBezTo>
                <a:cubicBezTo>
                  <a:pt x="9315" y="13857"/>
                  <a:pt x="9695" y="12843"/>
                  <a:pt x="9790" y="11563"/>
                </a:cubicBezTo>
                <a:close/>
                <a:moveTo>
                  <a:pt x="7336" y="11563"/>
                </a:moveTo>
                <a:cubicBezTo>
                  <a:pt x="7430" y="12843"/>
                  <a:pt x="7811" y="13857"/>
                  <a:pt x="8299" y="14137"/>
                </a:cubicBezTo>
                <a:cubicBezTo>
                  <a:pt x="8204" y="12857"/>
                  <a:pt x="7824" y="11842"/>
                  <a:pt x="7336" y="11563"/>
                </a:cubicBezTo>
                <a:close/>
                <a:moveTo>
                  <a:pt x="6792" y="11563"/>
                </a:moveTo>
                <a:cubicBezTo>
                  <a:pt x="6304" y="11842"/>
                  <a:pt x="5923" y="12857"/>
                  <a:pt x="5829" y="14137"/>
                </a:cubicBezTo>
                <a:cubicBezTo>
                  <a:pt x="6317" y="13857"/>
                  <a:pt x="6697" y="12843"/>
                  <a:pt x="6792" y="11563"/>
                </a:cubicBezTo>
                <a:close/>
                <a:moveTo>
                  <a:pt x="4338" y="11563"/>
                </a:moveTo>
                <a:cubicBezTo>
                  <a:pt x="4432" y="12843"/>
                  <a:pt x="4813" y="13857"/>
                  <a:pt x="5301" y="14137"/>
                </a:cubicBezTo>
                <a:cubicBezTo>
                  <a:pt x="5206" y="12857"/>
                  <a:pt x="4826" y="11842"/>
                  <a:pt x="4338" y="11563"/>
                </a:cubicBezTo>
                <a:close/>
                <a:moveTo>
                  <a:pt x="3794" y="11563"/>
                </a:moveTo>
                <a:cubicBezTo>
                  <a:pt x="3306" y="11842"/>
                  <a:pt x="2926" y="12857"/>
                  <a:pt x="2831" y="14137"/>
                </a:cubicBezTo>
                <a:cubicBezTo>
                  <a:pt x="3319" y="13857"/>
                  <a:pt x="3699" y="12843"/>
                  <a:pt x="3794" y="11563"/>
                </a:cubicBezTo>
                <a:close/>
                <a:moveTo>
                  <a:pt x="1340" y="11563"/>
                </a:moveTo>
                <a:cubicBezTo>
                  <a:pt x="1435" y="12843"/>
                  <a:pt x="1815" y="13857"/>
                  <a:pt x="2303" y="14137"/>
                </a:cubicBezTo>
                <a:cubicBezTo>
                  <a:pt x="2208" y="12857"/>
                  <a:pt x="1828" y="11842"/>
                  <a:pt x="1340" y="11563"/>
                </a:cubicBezTo>
                <a:close/>
                <a:moveTo>
                  <a:pt x="21600" y="11077"/>
                </a:moveTo>
                <a:lnTo>
                  <a:pt x="21600" y="11705"/>
                </a:lnTo>
                <a:cubicBezTo>
                  <a:pt x="21201" y="12106"/>
                  <a:pt x="20901" y="13020"/>
                  <a:pt x="20819" y="14137"/>
                </a:cubicBezTo>
                <a:cubicBezTo>
                  <a:pt x="21146" y="13949"/>
                  <a:pt x="21426" y="13428"/>
                  <a:pt x="21600" y="12714"/>
                </a:cubicBezTo>
                <a:lnTo>
                  <a:pt x="21600" y="13666"/>
                </a:lnTo>
                <a:cubicBezTo>
                  <a:pt x="21387" y="14229"/>
                  <a:pt x="21108" y="14620"/>
                  <a:pt x="20795" y="14758"/>
                </a:cubicBezTo>
                <a:lnTo>
                  <a:pt x="20795" y="14763"/>
                </a:lnTo>
                <a:cubicBezTo>
                  <a:pt x="20785" y="14768"/>
                  <a:pt x="20776" y="14772"/>
                  <a:pt x="20766" y="14770"/>
                </a:cubicBezTo>
                <a:cubicBezTo>
                  <a:pt x="20711" y="14797"/>
                  <a:pt x="20654" y="14811"/>
                  <a:pt x="20597" y="14813"/>
                </a:cubicBezTo>
                <a:lnTo>
                  <a:pt x="20567" y="14821"/>
                </a:lnTo>
                <a:lnTo>
                  <a:pt x="20567" y="14819"/>
                </a:lnTo>
                <a:lnTo>
                  <a:pt x="20566" y="14819"/>
                </a:lnTo>
                <a:cubicBezTo>
                  <a:pt x="20565" y="14801"/>
                  <a:pt x="20565" y="14783"/>
                  <a:pt x="20565" y="14765"/>
                </a:cubicBezTo>
                <a:cubicBezTo>
                  <a:pt x="20565" y="14738"/>
                  <a:pt x="20565" y="14711"/>
                  <a:pt x="20567" y="14685"/>
                </a:cubicBezTo>
                <a:cubicBezTo>
                  <a:pt x="20567" y="14536"/>
                  <a:pt x="20571" y="14391"/>
                  <a:pt x="20580" y="14248"/>
                </a:cubicBezTo>
                <a:lnTo>
                  <a:pt x="20581" y="14216"/>
                </a:lnTo>
                <a:cubicBezTo>
                  <a:pt x="20582" y="14216"/>
                  <a:pt x="20582" y="14216"/>
                  <a:pt x="20582" y="14216"/>
                </a:cubicBezTo>
                <a:cubicBezTo>
                  <a:pt x="20661" y="12733"/>
                  <a:pt x="21064" y="11520"/>
                  <a:pt x="21600" y="11077"/>
                </a:cubicBezTo>
                <a:close/>
                <a:moveTo>
                  <a:pt x="19076" y="10878"/>
                </a:moveTo>
                <a:lnTo>
                  <a:pt x="19106" y="10886"/>
                </a:lnTo>
                <a:cubicBezTo>
                  <a:pt x="19163" y="10889"/>
                  <a:pt x="19220" y="10903"/>
                  <a:pt x="19275" y="10929"/>
                </a:cubicBezTo>
                <a:cubicBezTo>
                  <a:pt x="19285" y="10927"/>
                  <a:pt x="19294" y="10931"/>
                  <a:pt x="19304" y="10936"/>
                </a:cubicBezTo>
                <a:lnTo>
                  <a:pt x="19304" y="10942"/>
                </a:lnTo>
                <a:cubicBezTo>
                  <a:pt x="19940" y="11222"/>
                  <a:pt x="20438" y="12549"/>
                  <a:pt x="20527" y="14216"/>
                </a:cubicBezTo>
                <a:cubicBezTo>
                  <a:pt x="20527" y="14216"/>
                  <a:pt x="20527" y="14216"/>
                  <a:pt x="20528" y="14216"/>
                </a:cubicBezTo>
                <a:lnTo>
                  <a:pt x="20529" y="14248"/>
                </a:lnTo>
                <a:cubicBezTo>
                  <a:pt x="20537" y="14391"/>
                  <a:pt x="20542" y="14536"/>
                  <a:pt x="20542" y="14685"/>
                </a:cubicBezTo>
                <a:cubicBezTo>
                  <a:pt x="20544" y="14711"/>
                  <a:pt x="20544" y="14738"/>
                  <a:pt x="20544" y="14765"/>
                </a:cubicBezTo>
                <a:cubicBezTo>
                  <a:pt x="20544" y="14783"/>
                  <a:pt x="20544" y="14801"/>
                  <a:pt x="20543" y="14819"/>
                </a:cubicBezTo>
                <a:lnTo>
                  <a:pt x="20542" y="14819"/>
                </a:lnTo>
                <a:lnTo>
                  <a:pt x="20542" y="14821"/>
                </a:lnTo>
                <a:lnTo>
                  <a:pt x="20512" y="14813"/>
                </a:lnTo>
                <a:cubicBezTo>
                  <a:pt x="20454" y="14811"/>
                  <a:pt x="20398" y="14797"/>
                  <a:pt x="20343" y="14770"/>
                </a:cubicBezTo>
                <a:cubicBezTo>
                  <a:pt x="20333" y="14772"/>
                  <a:pt x="20323" y="14768"/>
                  <a:pt x="20314" y="14763"/>
                </a:cubicBezTo>
                <a:lnTo>
                  <a:pt x="20314" y="14758"/>
                </a:lnTo>
                <a:cubicBezTo>
                  <a:pt x="19678" y="14477"/>
                  <a:pt x="19180" y="13151"/>
                  <a:pt x="19091" y="11484"/>
                </a:cubicBezTo>
                <a:cubicBezTo>
                  <a:pt x="19091" y="11483"/>
                  <a:pt x="19091" y="11483"/>
                  <a:pt x="19090" y="11483"/>
                </a:cubicBezTo>
                <a:lnTo>
                  <a:pt x="19089" y="11452"/>
                </a:lnTo>
                <a:cubicBezTo>
                  <a:pt x="19080" y="11309"/>
                  <a:pt x="19076" y="11163"/>
                  <a:pt x="19076" y="11015"/>
                </a:cubicBezTo>
                <a:cubicBezTo>
                  <a:pt x="19074" y="10988"/>
                  <a:pt x="19074" y="10961"/>
                  <a:pt x="19074" y="10935"/>
                </a:cubicBezTo>
                <a:lnTo>
                  <a:pt x="19075" y="10881"/>
                </a:lnTo>
                <a:lnTo>
                  <a:pt x="19076" y="10881"/>
                </a:lnTo>
                <a:close/>
                <a:moveTo>
                  <a:pt x="19035" y="10878"/>
                </a:moveTo>
                <a:lnTo>
                  <a:pt x="19035" y="10881"/>
                </a:lnTo>
                <a:lnTo>
                  <a:pt x="19036" y="10881"/>
                </a:lnTo>
                <a:lnTo>
                  <a:pt x="19037" y="10935"/>
                </a:lnTo>
                <a:cubicBezTo>
                  <a:pt x="19037" y="10961"/>
                  <a:pt x="19037" y="10988"/>
                  <a:pt x="19035" y="11015"/>
                </a:cubicBezTo>
                <a:cubicBezTo>
                  <a:pt x="19035" y="11163"/>
                  <a:pt x="19031" y="11309"/>
                  <a:pt x="19022" y="11452"/>
                </a:cubicBezTo>
                <a:lnTo>
                  <a:pt x="19021" y="11483"/>
                </a:lnTo>
                <a:cubicBezTo>
                  <a:pt x="19020" y="11483"/>
                  <a:pt x="19020" y="11483"/>
                  <a:pt x="19020" y="11484"/>
                </a:cubicBezTo>
                <a:cubicBezTo>
                  <a:pt x="18931" y="13151"/>
                  <a:pt x="18433" y="14477"/>
                  <a:pt x="17797" y="14758"/>
                </a:cubicBezTo>
                <a:lnTo>
                  <a:pt x="17797" y="14763"/>
                </a:lnTo>
                <a:cubicBezTo>
                  <a:pt x="17787" y="14768"/>
                  <a:pt x="17778" y="14772"/>
                  <a:pt x="17768" y="14770"/>
                </a:cubicBezTo>
                <a:cubicBezTo>
                  <a:pt x="17713" y="14797"/>
                  <a:pt x="17656" y="14811"/>
                  <a:pt x="17599" y="14813"/>
                </a:cubicBezTo>
                <a:lnTo>
                  <a:pt x="17569" y="14821"/>
                </a:lnTo>
                <a:lnTo>
                  <a:pt x="17569" y="14819"/>
                </a:lnTo>
                <a:lnTo>
                  <a:pt x="17568" y="14819"/>
                </a:lnTo>
                <a:cubicBezTo>
                  <a:pt x="17567" y="14801"/>
                  <a:pt x="17567" y="14783"/>
                  <a:pt x="17567" y="14765"/>
                </a:cubicBezTo>
                <a:cubicBezTo>
                  <a:pt x="17567" y="14738"/>
                  <a:pt x="17567" y="14711"/>
                  <a:pt x="17569" y="14685"/>
                </a:cubicBezTo>
                <a:cubicBezTo>
                  <a:pt x="17569" y="14536"/>
                  <a:pt x="17573" y="14391"/>
                  <a:pt x="17582" y="14248"/>
                </a:cubicBezTo>
                <a:lnTo>
                  <a:pt x="17583" y="14216"/>
                </a:lnTo>
                <a:cubicBezTo>
                  <a:pt x="17584" y="14216"/>
                  <a:pt x="17584" y="14216"/>
                  <a:pt x="17584" y="14216"/>
                </a:cubicBezTo>
                <a:cubicBezTo>
                  <a:pt x="17673" y="12549"/>
                  <a:pt x="18171" y="11222"/>
                  <a:pt x="18807" y="10942"/>
                </a:cubicBezTo>
                <a:lnTo>
                  <a:pt x="18807" y="10936"/>
                </a:lnTo>
                <a:cubicBezTo>
                  <a:pt x="18817" y="10931"/>
                  <a:pt x="18826" y="10927"/>
                  <a:pt x="18836" y="10929"/>
                </a:cubicBezTo>
                <a:cubicBezTo>
                  <a:pt x="18891" y="10903"/>
                  <a:pt x="18948" y="10889"/>
                  <a:pt x="19005" y="10886"/>
                </a:cubicBezTo>
                <a:close/>
                <a:moveTo>
                  <a:pt x="16078" y="10878"/>
                </a:moveTo>
                <a:lnTo>
                  <a:pt x="16108" y="10886"/>
                </a:lnTo>
                <a:cubicBezTo>
                  <a:pt x="16165" y="10889"/>
                  <a:pt x="16222" y="10903"/>
                  <a:pt x="16277" y="10929"/>
                </a:cubicBezTo>
                <a:cubicBezTo>
                  <a:pt x="16287" y="10927"/>
                  <a:pt x="16296" y="10931"/>
                  <a:pt x="16306" y="10936"/>
                </a:cubicBezTo>
                <a:lnTo>
                  <a:pt x="16306" y="10942"/>
                </a:lnTo>
                <a:cubicBezTo>
                  <a:pt x="16942" y="11222"/>
                  <a:pt x="17440" y="12549"/>
                  <a:pt x="17529" y="14216"/>
                </a:cubicBezTo>
                <a:cubicBezTo>
                  <a:pt x="17529" y="14216"/>
                  <a:pt x="17529" y="14216"/>
                  <a:pt x="17530" y="14216"/>
                </a:cubicBezTo>
                <a:lnTo>
                  <a:pt x="17531" y="14248"/>
                </a:lnTo>
                <a:cubicBezTo>
                  <a:pt x="17540" y="14391"/>
                  <a:pt x="17544" y="14536"/>
                  <a:pt x="17544" y="14685"/>
                </a:cubicBezTo>
                <a:cubicBezTo>
                  <a:pt x="17546" y="14711"/>
                  <a:pt x="17546" y="14738"/>
                  <a:pt x="17546" y="14765"/>
                </a:cubicBezTo>
                <a:cubicBezTo>
                  <a:pt x="17546" y="14783"/>
                  <a:pt x="17546" y="14801"/>
                  <a:pt x="17545" y="14819"/>
                </a:cubicBezTo>
                <a:lnTo>
                  <a:pt x="17544" y="14819"/>
                </a:lnTo>
                <a:lnTo>
                  <a:pt x="17544" y="14821"/>
                </a:lnTo>
                <a:lnTo>
                  <a:pt x="17514" y="14813"/>
                </a:lnTo>
                <a:cubicBezTo>
                  <a:pt x="17457" y="14811"/>
                  <a:pt x="17400" y="14797"/>
                  <a:pt x="17345" y="14770"/>
                </a:cubicBezTo>
                <a:cubicBezTo>
                  <a:pt x="17335" y="14772"/>
                  <a:pt x="17326" y="14768"/>
                  <a:pt x="17316" y="14763"/>
                </a:cubicBezTo>
                <a:lnTo>
                  <a:pt x="17316" y="14758"/>
                </a:lnTo>
                <a:cubicBezTo>
                  <a:pt x="16680" y="14477"/>
                  <a:pt x="16182" y="13151"/>
                  <a:pt x="16093" y="11484"/>
                </a:cubicBezTo>
                <a:cubicBezTo>
                  <a:pt x="16093" y="11483"/>
                  <a:pt x="16093" y="11483"/>
                  <a:pt x="16092" y="11483"/>
                </a:cubicBezTo>
                <a:lnTo>
                  <a:pt x="16091" y="11452"/>
                </a:lnTo>
                <a:cubicBezTo>
                  <a:pt x="16082" y="11309"/>
                  <a:pt x="16078" y="11163"/>
                  <a:pt x="16078" y="11015"/>
                </a:cubicBezTo>
                <a:cubicBezTo>
                  <a:pt x="16076" y="10988"/>
                  <a:pt x="16076" y="10961"/>
                  <a:pt x="16076" y="10935"/>
                </a:cubicBezTo>
                <a:lnTo>
                  <a:pt x="16077" y="10881"/>
                </a:lnTo>
                <a:lnTo>
                  <a:pt x="16078" y="10881"/>
                </a:lnTo>
                <a:close/>
                <a:moveTo>
                  <a:pt x="16037" y="10878"/>
                </a:moveTo>
                <a:lnTo>
                  <a:pt x="16037" y="10881"/>
                </a:lnTo>
                <a:lnTo>
                  <a:pt x="16038" y="10881"/>
                </a:lnTo>
                <a:lnTo>
                  <a:pt x="16039" y="10935"/>
                </a:lnTo>
                <a:cubicBezTo>
                  <a:pt x="16039" y="10961"/>
                  <a:pt x="16039" y="10988"/>
                  <a:pt x="16037" y="11015"/>
                </a:cubicBezTo>
                <a:cubicBezTo>
                  <a:pt x="16037" y="11163"/>
                  <a:pt x="16033" y="11309"/>
                  <a:pt x="16024" y="11452"/>
                </a:cubicBezTo>
                <a:lnTo>
                  <a:pt x="16023" y="11483"/>
                </a:lnTo>
                <a:cubicBezTo>
                  <a:pt x="16022" y="11483"/>
                  <a:pt x="16022" y="11483"/>
                  <a:pt x="16022" y="11484"/>
                </a:cubicBezTo>
                <a:cubicBezTo>
                  <a:pt x="15933" y="13151"/>
                  <a:pt x="15435" y="14477"/>
                  <a:pt x="14799" y="14758"/>
                </a:cubicBezTo>
                <a:lnTo>
                  <a:pt x="14799" y="14763"/>
                </a:lnTo>
                <a:cubicBezTo>
                  <a:pt x="14789" y="14768"/>
                  <a:pt x="14780" y="14772"/>
                  <a:pt x="14770" y="14770"/>
                </a:cubicBezTo>
                <a:cubicBezTo>
                  <a:pt x="14715" y="14797"/>
                  <a:pt x="14658" y="14811"/>
                  <a:pt x="14601" y="14813"/>
                </a:cubicBezTo>
                <a:lnTo>
                  <a:pt x="14571" y="14821"/>
                </a:lnTo>
                <a:lnTo>
                  <a:pt x="14571" y="14819"/>
                </a:lnTo>
                <a:lnTo>
                  <a:pt x="14570" y="14819"/>
                </a:lnTo>
                <a:cubicBezTo>
                  <a:pt x="14569" y="14801"/>
                  <a:pt x="14569" y="14783"/>
                  <a:pt x="14569" y="14765"/>
                </a:cubicBezTo>
                <a:cubicBezTo>
                  <a:pt x="14569" y="14738"/>
                  <a:pt x="14569" y="14711"/>
                  <a:pt x="14571" y="14685"/>
                </a:cubicBezTo>
                <a:cubicBezTo>
                  <a:pt x="14571" y="14536"/>
                  <a:pt x="14575" y="14391"/>
                  <a:pt x="14584" y="14248"/>
                </a:cubicBezTo>
                <a:lnTo>
                  <a:pt x="14585" y="14216"/>
                </a:lnTo>
                <a:cubicBezTo>
                  <a:pt x="14586" y="14216"/>
                  <a:pt x="14586" y="14216"/>
                  <a:pt x="14586" y="14216"/>
                </a:cubicBezTo>
                <a:cubicBezTo>
                  <a:pt x="14675" y="12549"/>
                  <a:pt x="15173" y="11222"/>
                  <a:pt x="15809" y="10942"/>
                </a:cubicBezTo>
                <a:lnTo>
                  <a:pt x="15809" y="10936"/>
                </a:lnTo>
                <a:cubicBezTo>
                  <a:pt x="15819" y="10931"/>
                  <a:pt x="15828" y="10927"/>
                  <a:pt x="15838" y="10929"/>
                </a:cubicBezTo>
                <a:cubicBezTo>
                  <a:pt x="15893" y="10903"/>
                  <a:pt x="15950" y="10889"/>
                  <a:pt x="16007" y="10886"/>
                </a:cubicBezTo>
                <a:close/>
                <a:moveTo>
                  <a:pt x="13080" y="10878"/>
                </a:moveTo>
                <a:lnTo>
                  <a:pt x="13110" y="10886"/>
                </a:lnTo>
                <a:cubicBezTo>
                  <a:pt x="13167" y="10889"/>
                  <a:pt x="13224" y="10903"/>
                  <a:pt x="13279" y="10929"/>
                </a:cubicBezTo>
                <a:cubicBezTo>
                  <a:pt x="13289" y="10927"/>
                  <a:pt x="13298" y="10931"/>
                  <a:pt x="13308" y="10936"/>
                </a:cubicBezTo>
                <a:lnTo>
                  <a:pt x="13308" y="10942"/>
                </a:lnTo>
                <a:cubicBezTo>
                  <a:pt x="13944" y="11222"/>
                  <a:pt x="14442" y="12549"/>
                  <a:pt x="14531" y="14216"/>
                </a:cubicBezTo>
                <a:cubicBezTo>
                  <a:pt x="14531" y="14216"/>
                  <a:pt x="14531" y="14216"/>
                  <a:pt x="14532" y="14216"/>
                </a:cubicBezTo>
                <a:lnTo>
                  <a:pt x="14533" y="14248"/>
                </a:lnTo>
                <a:cubicBezTo>
                  <a:pt x="14542" y="14391"/>
                  <a:pt x="14546" y="14536"/>
                  <a:pt x="14546" y="14685"/>
                </a:cubicBezTo>
                <a:cubicBezTo>
                  <a:pt x="14548" y="14711"/>
                  <a:pt x="14548" y="14738"/>
                  <a:pt x="14548" y="14765"/>
                </a:cubicBezTo>
                <a:cubicBezTo>
                  <a:pt x="14548" y="14783"/>
                  <a:pt x="14548" y="14801"/>
                  <a:pt x="14547" y="14819"/>
                </a:cubicBezTo>
                <a:lnTo>
                  <a:pt x="14546" y="14819"/>
                </a:lnTo>
                <a:lnTo>
                  <a:pt x="14546" y="14821"/>
                </a:lnTo>
                <a:lnTo>
                  <a:pt x="14516" y="14813"/>
                </a:lnTo>
                <a:cubicBezTo>
                  <a:pt x="14459" y="14811"/>
                  <a:pt x="14402" y="14797"/>
                  <a:pt x="14347" y="14770"/>
                </a:cubicBezTo>
                <a:cubicBezTo>
                  <a:pt x="14337" y="14772"/>
                  <a:pt x="14328" y="14768"/>
                  <a:pt x="14318" y="14763"/>
                </a:cubicBezTo>
                <a:lnTo>
                  <a:pt x="14318" y="14758"/>
                </a:lnTo>
                <a:cubicBezTo>
                  <a:pt x="13682" y="14477"/>
                  <a:pt x="13184" y="13151"/>
                  <a:pt x="13095" y="11484"/>
                </a:cubicBezTo>
                <a:cubicBezTo>
                  <a:pt x="13095" y="11483"/>
                  <a:pt x="13095" y="11483"/>
                  <a:pt x="13094" y="11483"/>
                </a:cubicBezTo>
                <a:lnTo>
                  <a:pt x="13093" y="11452"/>
                </a:lnTo>
                <a:cubicBezTo>
                  <a:pt x="13084" y="11309"/>
                  <a:pt x="13080" y="11163"/>
                  <a:pt x="13080" y="11015"/>
                </a:cubicBezTo>
                <a:cubicBezTo>
                  <a:pt x="13078" y="10988"/>
                  <a:pt x="13078" y="10961"/>
                  <a:pt x="13078" y="10935"/>
                </a:cubicBezTo>
                <a:lnTo>
                  <a:pt x="13079" y="10881"/>
                </a:lnTo>
                <a:lnTo>
                  <a:pt x="13080" y="10881"/>
                </a:lnTo>
                <a:close/>
                <a:moveTo>
                  <a:pt x="13039" y="10878"/>
                </a:moveTo>
                <a:lnTo>
                  <a:pt x="13040" y="10881"/>
                </a:lnTo>
                <a:lnTo>
                  <a:pt x="13040" y="10881"/>
                </a:lnTo>
                <a:lnTo>
                  <a:pt x="13041" y="10935"/>
                </a:lnTo>
                <a:cubicBezTo>
                  <a:pt x="13041" y="10961"/>
                  <a:pt x="13041" y="10988"/>
                  <a:pt x="13039" y="11015"/>
                </a:cubicBezTo>
                <a:cubicBezTo>
                  <a:pt x="13039" y="11163"/>
                  <a:pt x="13035" y="11309"/>
                  <a:pt x="13026" y="11452"/>
                </a:cubicBezTo>
                <a:lnTo>
                  <a:pt x="13025" y="11483"/>
                </a:lnTo>
                <a:cubicBezTo>
                  <a:pt x="13025" y="11483"/>
                  <a:pt x="13024" y="11483"/>
                  <a:pt x="13024" y="11484"/>
                </a:cubicBezTo>
                <a:cubicBezTo>
                  <a:pt x="12935" y="13151"/>
                  <a:pt x="12437" y="14477"/>
                  <a:pt x="11801" y="14758"/>
                </a:cubicBezTo>
                <a:lnTo>
                  <a:pt x="11801" y="14763"/>
                </a:lnTo>
                <a:cubicBezTo>
                  <a:pt x="11792" y="14768"/>
                  <a:pt x="11782" y="14772"/>
                  <a:pt x="11772" y="14770"/>
                </a:cubicBezTo>
                <a:cubicBezTo>
                  <a:pt x="11717" y="14797"/>
                  <a:pt x="11661" y="14811"/>
                  <a:pt x="11603" y="14813"/>
                </a:cubicBezTo>
                <a:lnTo>
                  <a:pt x="11573" y="14821"/>
                </a:lnTo>
                <a:lnTo>
                  <a:pt x="11573" y="14819"/>
                </a:lnTo>
                <a:lnTo>
                  <a:pt x="11572" y="14819"/>
                </a:lnTo>
                <a:cubicBezTo>
                  <a:pt x="11571" y="14801"/>
                  <a:pt x="11571" y="14783"/>
                  <a:pt x="11571" y="14765"/>
                </a:cubicBezTo>
                <a:cubicBezTo>
                  <a:pt x="11571" y="14738"/>
                  <a:pt x="11571" y="14711"/>
                  <a:pt x="11573" y="14685"/>
                </a:cubicBezTo>
                <a:cubicBezTo>
                  <a:pt x="11573" y="14536"/>
                  <a:pt x="11578" y="14391"/>
                  <a:pt x="11587" y="14248"/>
                </a:cubicBezTo>
                <a:lnTo>
                  <a:pt x="11588" y="14216"/>
                </a:lnTo>
                <a:cubicBezTo>
                  <a:pt x="11588" y="14216"/>
                  <a:pt x="11588" y="14216"/>
                  <a:pt x="11588" y="14216"/>
                </a:cubicBezTo>
                <a:cubicBezTo>
                  <a:pt x="11677" y="12549"/>
                  <a:pt x="12175" y="11222"/>
                  <a:pt x="12811" y="10942"/>
                </a:cubicBezTo>
                <a:lnTo>
                  <a:pt x="12811" y="10936"/>
                </a:lnTo>
                <a:cubicBezTo>
                  <a:pt x="12821" y="10931"/>
                  <a:pt x="12830" y="10927"/>
                  <a:pt x="12840" y="10929"/>
                </a:cubicBezTo>
                <a:cubicBezTo>
                  <a:pt x="12895" y="10903"/>
                  <a:pt x="12952" y="10889"/>
                  <a:pt x="13009" y="10886"/>
                </a:cubicBezTo>
                <a:close/>
                <a:moveTo>
                  <a:pt x="10082" y="10878"/>
                </a:moveTo>
                <a:lnTo>
                  <a:pt x="10112" y="10886"/>
                </a:lnTo>
                <a:cubicBezTo>
                  <a:pt x="10170" y="10889"/>
                  <a:pt x="10226" y="10903"/>
                  <a:pt x="10281" y="10929"/>
                </a:cubicBezTo>
                <a:cubicBezTo>
                  <a:pt x="10291" y="10927"/>
                  <a:pt x="10301" y="10931"/>
                  <a:pt x="10310" y="10936"/>
                </a:cubicBezTo>
                <a:lnTo>
                  <a:pt x="10310" y="10942"/>
                </a:lnTo>
                <a:cubicBezTo>
                  <a:pt x="10946" y="11222"/>
                  <a:pt x="11444" y="12549"/>
                  <a:pt x="11533" y="14216"/>
                </a:cubicBezTo>
                <a:cubicBezTo>
                  <a:pt x="11533" y="14216"/>
                  <a:pt x="11534" y="14216"/>
                  <a:pt x="11534" y="14216"/>
                </a:cubicBezTo>
                <a:lnTo>
                  <a:pt x="11535" y="14248"/>
                </a:lnTo>
                <a:cubicBezTo>
                  <a:pt x="11544" y="14391"/>
                  <a:pt x="11548" y="14536"/>
                  <a:pt x="11548" y="14685"/>
                </a:cubicBezTo>
                <a:cubicBezTo>
                  <a:pt x="11550" y="14711"/>
                  <a:pt x="11550" y="14738"/>
                  <a:pt x="11550" y="14765"/>
                </a:cubicBezTo>
                <a:cubicBezTo>
                  <a:pt x="11550" y="14783"/>
                  <a:pt x="11550" y="14801"/>
                  <a:pt x="11549" y="14819"/>
                </a:cubicBezTo>
                <a:lnTo>
                  <a:pt x="11549" y="14819"/>
                </a:lnTo>
                <a:lnTo>
                  <a:pt x="11548" y="14821"/>
                </a:lnTo>
                <a:lnTo>
                  <a:pt x="11518" y="14813"/>
                </a:lnTo>
                <a:cubicBezTo>
                  <a:pt x="11461" y="14811"/>
                  <a:pt x="11404" y="14797"/>
                  <a:pt x="11349" y="14770"/>
                </a:cubicBezTo>
                <a:cubicBezTo>
                  <a:pt x="11339" y="14772"/>
                  <a:pt x="11330" y="14768"/>
                  <a:pt x="11320" y="14763"/>
                </a:cubicBezTo>
                <a:lnTo>
                  <a:pt x="11320" y="14758"/>
                </a:lnTo>
                <a:cubicBezTo>
                  <a:pt x="10684" y="14477"/>
                  <a:pt x="10186" y="13151"/>
                  <a:pt x="10097" y="11484"/>
                </a:cubicBezTo>
                <a:cubicBezTo>
                  <a:pt x="10097" y="11483"/>
                  <a:pt x="10097" y="11483"/>
                  <a:pt x="10097" y="11483"/>
                </a:cubicBezTo>
                <a:lnTo>
                  <a:pt x="10096" y="11452"/>
                </a:lnTo>
                <a:cubicBezTo>
                  <a:pt x="10087" y="11309"/>
                  <a:pt x="10082" y="11163"/>
                  <a:pt x="10082" y="11015"/>
                </a:cubicBezTo>
                <a:cubicBezTo>
                  <a:pt x="10080" y="10988"/>
                  <a:pt x="10080" y="10961"/>
                  <a:pt x="10080" y="10935"/>
                </a:cubicBezTo>
                <a:lnTo>
                  <a:pt x="10081" y="10881"/>
                </a:lnTo>
                <a:lnTo>
                  <a:pt x="10082" y="10881"/>
                </a:lnTo>
                <a:close/>
                <a:moveTo>
                  <a:pt x="10042" y="10878"/>
                </a:moveTo>
                <a:lnTo>
                  <a:pt x="10042" y="10881"/>
                </a:lnTo>
                <a:lnTo>
                  <a:pt x="10042" y="10881"/>
                </a:lnTo>
                <a:lnTo>
                  <a:pt x="10044" y="10935"/>
                </a:lnTo>
                <a:cubicBezTo>
                  <a:pt x="10044" y="10961"/>
                  <a:pt x="10043" y="10988"/>
                  <a:pt x="10041" y="11015"/>
                </a:cubicBezTo>
                <a:cubicBezTo>
                  <a:pt x="10041" y="11163"/>
                  <a:pt x="10037" y="11309"/>
                  <a:pt x="10028" y="11452"/>
                </a:cubicBezTo>
                <a:lnTo>
                  <a:pt x="10027" y="11483"/>
                </a:lnTo>
                <a:cubicBezTo>
                  <a:pt x="10027" y="11483"/>
                  <a:pt x="10026" y="11483"/>
                  <a:pt x="10026" y="11484"/>
                </a:cubicBezTo>
                <a:cubicBezTo>
                  <a:pt x="9937" y="13151"/>
                  <a:pt x="9439" y="14477"/>
                  <a:pt x="8803" y="14758"/>
                </a:cubicBezTo>
                <a:lnTo>
                  <a:pt x="8803" y="14763"/>
                </a:lnTo>
                <a:cubicBezTo>
                  <a:pt x="8794" y="14768"/>
                  <a:pt x="8784" y="14772"/>
                  <a:pt x="8774" y="14770"/>
                </a:cubicBezTo>
                <a:cubicBezTo>
                  <a:pt x="8719" y="14797"/>
                  <a:pt x="8663" y="14811"/>
                  <a:pt x="8605" y="14813"/>
                </a:cubicBezTo>
                <a:lnTo>
                  <a:pt x="8575" y="14821"/>
                </a:lnTo>
                <a:lnTo>
                  <a:pt x="8575" y="14819"/>
                </a:lnTo>
                <a:lnTo>
                  <a:pt x="8574" y="14819"/>
                </a:lnTo>
                <a:cubicBezTo>
                  <a:pt x="8573" y="14801"/>
                  <a:pt x="8573" y="14783"/>
                  <a:pt x="8573" y="14765"/>
                </a:cubicBezTo>
                <a:cubicBezTo>
                  <a:pt x="8573" y="14738"/>
                  <a:pt x="8573" y="14711"/>
                  <a:pt x="8575" y="14685"/>
                </a:cubicBezTo>
                <a:cubicBezTo>
                  <a:pt x="8575" y="14536"/>
                  <a:pt x="8580" y="14391"/>
                  <a:pt x="8589" y="14248"/>
                </a:cubicBezTo>
                <a:lnTo>
                  <a:pt x="8590" y="14216"/>
                </a:lnTo>
                <a:cubicBezTo>
                  <a:pt x="8590" y="14216"/>
                  <a:pt x="8590" y="14216"/>
                  <a:pt x="8591" y="14216"/>
                </a:cubicBezTo>
                <a:cubicBezTo>
                  <a:pt x="8680" y="12549"/>
                  <a:pt x="9177" y="11222"/>
                  <a:pt x="9813" y="10942"/>
                </a:cubicBezTo>
                <a:lnTo>
                  <a:pt x="9813" y="10936"/>
                </a:lnTo>
                <a:cubicBezTo>
                  <a:pt x="9823" y="10931"/>
                  <a:pt x="9832" y="10927"/>
                  <a:pt x="9842" y="10929"/>
                </a:cubicBezTo>
                <a:cubicBezTo>
                  <a:pt x="9897" y="10903"/>
                  <a:pt x="9954" y="10889"/>
                  <a:pt x="10011" y="10886"/>
                </a:cubicBezTo>
                <a:close/>
                <a:moveTo>
                  <a:pt x="7084" y="10878"/>
                </a:moveTo>
                <a:lnTo>
                  <a:pt x="7114" y="10886"/>
                </a:lnTo>
                <a:cubicBezTo>
                  <a:pt x="7172" y="10889"/>
                  <a:pt x="7228" y="10903"/>
                  <a:pt x="7283" y="10929"/>
                </a:cubicBezTo>
                <a:cubicBezTo>
                  <a:pt x="7293" y="10927"/>
                  <a:pt x="7303" y="10931"/>
                  <a:pt x="7312" y="10936"/>
                </a:cubicBezTo>
                <a:lnTo>
                  <a:pt x="7312" y="10942"/>
                </a:lnTo>
                <a:cubicBezTo>
                  <a:pt x="7948" y="11222"/>
                  <a:pt x="8446" y="12549"/>
                  <a:pt x="8535" y="14216"/>
                </a:cubicBezTo>
                <a:cubicBezTo>
                  <a:pt x="8535" y="14216"/>
                  <a:pt x="8536" y="14216"/>
                  <a:pt x="8536" y="14216"/>
                </a:cubicBezTo>
                <a:lnTo>
                  <a:pt x="8537" y="14248"/>
                </a:lnTo>
                <a:cubicBezTo>
                  <a:pt x="8546" y="14391"/>
                  <a:pt x="8550" y="14536"/>
                  <a:pt x="8550" y="14685"/>
                </a:cubicBezTo>
                <a:cubicBezTo>
                  <a:pt x="8552" y="14711"/>
                  <a:pt x="8553" y="14738"/>
                  <a:pt x="8553" y="14765"/>
                </a:cubicBezTo>
                <a:cubicBezTo>
                  <a:pt x="8553" y="14783"/>
                  <a:pt x="8552" y="14801"/>
                  <a:pt x="8551" y="14819"/>
                </a:cubicBezTo>
                <a:lnTo>
                  <a:pt x="8551" y="14819"/>
                </a:lnTo>
                <a:lnTo>
                  <a:pt x="8551" y="14821"/>
                </a:lnTo>
                <a:lnTo>
                  <a:pt x="8520" y="14813"/>
                </a:lnTo>
                <a:cubicBezTo>
                  <a:pt x="8463" y="14811"/>
                  <a:pt x="8406" y="14797"/>
                  <a:pt x="8351" y="14770"/>
                </a:cubicBezTo>
                <a:cubicBezTo>
                  <a:pt x="8341" y="14772"/>
                  <a:pt x="8332" y="14768"/>
                  <a:pt x="8322" y="14763"/>
                </a:cubicBezTo>
                <a:lnTo>
                  <a:pt x="8322" y="14758"/>
                </a:lnTo>
                <a:cubicBezTo>
                  <a:pt x="7686" y="14477"/>
                  <a:pt x="7189" y="13151"/>
                  <a:pt x="7099" y="11484"/>
                </a:cubicBezTo>
                <a:cubicBezTo>
                  <a:pt x="7099" y="11483"/>
                  <a:pt x="7099" y="11483"/>
                  <a:pt x="7099" y="11483"/>
                </a:cubicBezTo>
                <a:lnTo>
                  <a:pt x="7098" y="11452"/>
                </a:lnTo>
                <a:cubicBezTo>
                  <a:pt x="7089" y="11309"/>
                  <a:pt x="7084" y="11163"/>
                  <a:pt x="7084" y="11015"/>
                </a:cubicBezTo>
                <a:cubicBezTo>
                  <a:pt x="7082" y="10988"/>
                  <a:pt x="7082" y="10961"/>
                  <a:pt x="7082" y="10935"/>
                </a:cubicBezTo>
                <a:lnTo>
                  <a:pt x="7083" y="10881"/>
                </a:lnTo>
                <a:lnTo>
                  <a:pt x="7084" y="10881"/>
                </a:lnTo>
                <a:close/>
                <a:moveTo>
                  <a:pt x="7044" y="10878"/>
                </a:moveTo>
                <a:lnTo>
                  <a:pt x="7044" y="10881"/>
                </a:lnTo>
                <a:lnTo>
                  <a:pt x="7045" y="10881"/>
                </a:lnTo>
                <a:lnTo>
                  <a:pt x="7046" y="10935"/>
                </a:lnTo>
                <a:cubicBezTo>
                  <a:pt x="7046" y="10961"/>
                  <a:pt x="7046" y="10988"/>
                  <a:pt x="7043" y="11015"/>
                </a:cubicBezTo>
                <a:cubicBezTo>
                  <a:pt x="7043" y="11163"/>
                  <a:pt x="7039" y="11309"/>
                  <a:pt x="7030" y="11452"/>
                </a:cubicBezTo>
                <a:lnTo>
                  <a:pt x="7029" y="11483"/>
                </a:lnTo>
                <a:cubicBezTo>
                  <a:pt x="7029" y="11483"/>
                  <a:pt x="7028" y="11483"/>
                  <a:pt x="7028" y="11484"/>
                </a:cubicBezTo>
                <a:cubicBezTo>
                  <a:pt x="6939" y="13151"/>
                  <a:pt x="6441" y="14477"/>
                  <a:pt x="5805" y="14758"/>
                </a:cubicBezTo>
                <a:lnTo>
                  <a:pt x="5805" y="14763"/>
                </a:lnTo>
                <a:cubicBezTo>
                  <a:pt x="5796" y="14768"/>
                  <a:pt x="5786" y="14772"/>
                  <a:pt x="5776" y="14770"/>
                </a:cubicBezTo>
                <a:cubicBezTo>
                  <a:pt x="5721" y="14797"/>
                  <a:pt x="5665" y="14811"/>
                  <a:pt x="5607" y="14813"/>
                </a:cubicBezTo>
                <a:lnTo>
                  <a:pt x="5577" y="14821"/>
                </a:lnTo>
                <a:lnTo>
                  <a:pt x="5577" y="14819"/>
                </a:lnTo>
                <a:lnTo>
                  <a:pt x="5576" y="14819"/>
                </a:lnTo>
                <a:cubicBezTo>
                  <a:pt x="5575" y="14801"/>
                  <a:pt x="5575" y="14783"/>
                  <a:pt x="5575" y="14765"/>
                </a:cubicBezTo>
                <a:cubicBezTo>
                  <a:pt x="5575" y="14738"/>
                  <a:pt x="5575" y="14711"/>
                  <a:pt x="5578" y="14685"/>
                </a:cubicBezTo>
                <a:cubicBezTo>
                  <a:pt x="5577" y="14536"/>
                  <a:pt x="5582" y="14391"/>
                  <a:pt x="5591" y="14248"/>
                </a:cubicBezTo>
                <a:lnTo>
                  <a:pt x="5592" y="14216"/>
                </a:lnTo>
                <a:cubicBezTo>
                  <a:pt x="5592" y="14216"/>
                  <a:pt x="5592" y="14216"/>
                  <a:pt x="5593" y="14216"/>
                </a:cubicBezTo>
                <a:cubicBezTo>
                  <a:pt x="5682" y="12549"/>
                  <a:pt x="6180" y="11222"/>
                  <a:pt x="6815" y="10942"/>
                </a:cubicBezTo>
                <a:lnTo>
                  <a:pt x="6816" y="10936"/>
                </a:lnTo>
                <a:cubicBezTo>
                  <a:pt x="6825" y="10931"/>
                  <a:pt x="6834" y="10927"/>
                  <a:pt x="6844" y="10929"/>
                </a:cubicBezTo>
                <a:cubicBezTo>
                  <a:pt x="6900" y="10903"/>
                  <a:pt x="6956" y="10889"/>
                  <a:pt x="7013" y="10886"/>
                </a:cubicBezTo>
                <a:close/>
                <a:moveTo>
                  <a:pt x="4086" y="10878"/>
                </a:moveTo>
                <a:lnTo>
                  <a:pt x="4116" y="10886"/>
                </a:lnTo>
                <a:cubicBezTo>
                  <a:pt x="4174" y="10889"/>
                  <a:pt x="4230" y="10903"/>
                  <a:pt x="4285" y="10929"/>
                </a:cubicBezTo>
                <a:cubicBezTo>
                  <a:pt x="4295" y="10927"/>
                  <a:pt x="4305" y="10931"/>
                  <a:pt x="4314" y="10936"/>
                </a:cubicBezTo>
                <a:lnTo>
                  <a:pt x="4314" y="10942"/>
                </a:lnTo>
                <a:cubicBezTo>
                  <a:pt x="4950" y="11222"/>
                  <a:pt x="5448" y="12549"/>
                  <a:pt x="5537" y="14216"/>
                </a:cubicBezTo>
                <a:cubicBezTo>
                  <a:pt x="5537" y="14216"/>
                  <a:pt x="5538" y="14216"/>
                  <a:pt x="5538" y="14216"/>
                </a:cubicBezTo>
                <a:lnTo>
                  <a:pt x="5539" y="14248"/>
                </a:lnTo>
                <a:cubicBezTo>
                  <a:pt x="5548" y="14391"/>
                  <a:pt x="5552" y="14536"/>
                  <a:pt x="5552" y="14685"/>
                </a:cubicBezTo>
                <a:cubicBezTo>
                  <a:pt x="5555" y="14711"/>
                  <a:pt x="5555" y="14738"/>
                  <a:pt x="5555" y="14765"/>
                </a:cubicBezTo>
                <a:cubicBezTo>
                  <a:pt x="5555" y="14783"/>
                  <a:pt x="5555" y="14801"/>
                  <a:pt x="5554" y="14819"/>
                </a:cubicBezTo>
                <a:lnTo>
                  <a:pt x="5553" y="14819"/>
                </a:lnTo>
                <a:lnTo>
                  <a:pt x="5553" y="14821"/>
                </a:lnTo>
                <a:lnTo>
                  <a:pt x="5522" y="14813"/>
                </a:lnTo>
                <a:cubicBezTo>
                  <a:pt x="5465" y="14811"/>
                  <a:pt x="5408" y="14797"/>
                  <a:pt x="5353" y="14770"/>
                </a:cubicBezTo>
                <a:cubicBezTo>
                  <a:pt x="5343" y="14772"/>
                  <a:pt x="5334" y="14768"/>
                  <a:pt x="5325" y="14763"/>
                </a:cubicBezTo>
                <a:lnTo>
                  <a:pt x="5324" y="14758"/>
                </a:lnTo>
                <a:cubicBezTo>
                  <a:pt x="4689" y="14477"/>
                  <a:pt x="4191" y="13151"/>
                  <a:pt x="4102" y="11484"/>
                </a:cubicBezTo>
                <a:cubicBezTo>
                  <a:pt x="4101" y="11483"/>
                  <a:pt x="4101" y="11483"/>
                  <a:pt x="4101" y="11483"/>
                </a:cubicBezTo>
                <a:lnTo>
                  <a:pt x="4100" y="11452"/>
                </a:lnTo>
                <a:cubicBezTo>
                  <a:pt x="4091" y="11309"/>
                  <a:pt x="4086" y="11163"/>
                  <a:pt x="4087" y="11015"/>
                </a:cubicBezTo>
                <a:cubicBezTo>
                  <a:pt x="4084" y="10988"/>
                  <a:pt x="4084" y="10961"/>
                  <a:pt x="4084" y="10935"/>
                </a:cubicBezTo>
                <a:lnTo>
                  <a:pt x="4085" y="10881"/>
                </a:lnTo>
                <a:lnTo>
                  <a:pt x="4086" y="10881"/>
                </a:lnTo>
                <a:close/>
                <a:moveTo>
                  <a:pt x="4046" y="10878"/>
                </a:moveTo>
                <a:lnTo>
                  <a:pt x="4046" y="10881"/>
                </a:lnTo>
                <a:lnTo>
                  <a:pt x="4047" y="10881"/>
                </a:lnTo>
                <a:lnTo>
                  <a:pt x="4048" y="10935"/>
                </a:lnTo>
                <a:cubicBezTo>
                  <a:pt x="4048" y="10961"/>
                  <a:pt x="4048" y="10988"/>
                  <a:pt x="4045" y="11015"/>
                </a:cubicBezTo>
                <a:cubicBezTo>
                  <a:pt x="4045" y="11163"/>
                  <a:pt x="4041" y="11309"/>
                  <a:pt x="4032" y="11452"/>
                </a:cubicBezTo>
                <a:lnTo>
                  <a:pt x="4031" y="11483"/>
                </a:lnTo>
                <a:cubicBezTo>
                  <a:pt x="4031" y="11483"/>
                  <a:pt x="4031" y="11483"/>
                  <a:pt x="4030" y="11484"/>
                </a:cubicBezTo>
                <a:cubicBezTo>
                  <a:pt x="3941" y="13151"/>
                  <a:pt x="3443" y="14477"/>
                  <a:pt x="2807" y="14758"/>
                </a:cubicBezTo>
                <a:lnTo>
                  <a:pt x="2807" y="14763"/>
                </a:lnTo>
                <a:cubicBezTo>
                  <a:pt x="2798" y="14768"/>
                  <a:pt x="2788" y="14772"/>
                  <a:pt x="2779" y="14770"/>
                </a:cubicBezTo>
                <a:cubicBezTo>
                  <a:pt x="2723" y="14797"/>
                  <a:pt x="2667" y="14811"/>
                  <a:pt x="2609" y="14813"/>
                </a:cubicBezTo>
                <a:lnTo>
                  <a:pt x="2579" y="14821"/>
                </a:lnTo>
                <a:lnTo>
                  <a:pt x="2579" y="14819"/>
                </a:lnTo>
                <a:lnTo>
                  <a:pt x="2578" y="14819"/>
                </a:lnTo>
                <a:cubicBezTo>
                  <a:pt x="2577" y="14801"/>
                  <a:pt x="2577" y="14783"/>
                  <a:pt x="2577" y="14765"/>
                </a:cubicBezTo>
                <a:cubicBezTo>
                  <a:pt x="2577" y="14738"/>
                  <a:pt x="2577" y="14711"/>
                  <a:pt x="2580" y="14685"/>
                </a:cubicBezTo>
                <a:cubicBezTo>
                  <a:pt x="2580" y="14536"/>
                  <a:pt x="2584" y="14391"/>
                  <a:pt x="2593" y="14248"/>
                </a:cubicBezTo>
                <a:lnTo>
                  <a:pt x="2594" y="14216"/>
                </a:lnTo>
                <a:cubicBezTo>
                  <a:pt x="2594" y="14216"/>
                  <a:pt x="2594" y="14216"/>
                  <a:pt x="2595" y="14216"/>
                </a:cubicBezTo>
                <a:cubicBezTo>
                  <a:pt x="2684" y="12549"/>
                  <a:pt x="3182" y="11222"/>
                  <a:pt x="3817" y="10942"/>
                </a:cubicBezTo>
                <a:lnTo>
                  <a:pt x="3818" y="10936"/>
                </a:lnTo>
                <a:cubicBezTo>
                  <a:pt x="3827" y="10931"/>
                  <a:pt x="3836" y="10927"/>
                  <a:pt x="3846" y="10929"/>
                </a:cubicBezTo>
                <a:cubicBezTo>
                  <a:pt x="3902" y="10903"/>
                  <a:pt x="3958" y="10889"/>
                  <a:pt x="4015" y="10886"/>
                </a:cubicBezTo>
                <a:close/>
                <a:moveTo>
                  <a:pt x="1088" y="10878"/>
                </a:moveTo>
                <a:lnTo>
                  <a:pt x="1118" y="10886"/>
                </a:lnTo>
                <a:cubicBezTo>
                  <a:pt x="1176" y="10889"/>
                  <a:pt x="1232" y="10903"/>
                  <a:pt x="1288" y="10929"/>
                </a:cubicBezTo>
                <a:cubicBezTo>
                  <a:pt x="1297" y="10927"/>
                  <a:pt x="1307" y="10931"/>
                  <a:pt x="1316" y="10936"/>
                </a:cubicBezTo>
                <a:lnTo>
                  <a:pt x="1316" y="10942"/>
                </a:lnTo>
                <a:cubicBezTo>
                  <a:pt x="1952" y="11222"/>
                  <a:pt x="2450" y="12549"/>
                  <a:pt x="2539" y="14216"/>
                </a:cubicBezTo>
                <a:cubicBezTo>
                  <a:pt x="2540" y="14216"/>
                  <a:pt x="2540" y="14216"/>
                  <a:pt x="2540" y="14216"/>
                </a:cubicBezTo>
                <a:lnTo>
                  <a:pt x="2541" y="14248"/>
                </a:lnTo>
                <a:cubicBezTo>
                  <a:pt x="2550" y="14391"/>
                  <a:pt x="2554" y="14536"/>
                  <a:pt x="2554" y="14685"/>
                </a:cubicBezTo>
                <a:cubicBezTo>
                  <a:pt x="2557" y="14711"/>
                  <a:pt x="2557" y="14738"/>
                  <a:pt x="2557" y="14765"/>
                </a:cubicBezTo>
                <a:cubicBezTo>
                  <a:pt x="2557" y="14783"/>
                  <a:pt x="2557" y="14801"/>
                  <a:pt x="2556" y="14819"/>
                </a:cubicBezTo>
                <a:lnTo>
                  <a:pt x="2555" y="14819"/>
                </a:lnTo>
                <a:lnTo>
                  <a:pt x="2555" y="14821"/>
                </a:lnTo>
                <a:lnTo>
                  <a:pt x="2524" y="14813"/>
                </a:lnTo>
                <a:cubicBezTo>
                  <a:pt x="2467" y="14811"/>
                  <a:pt x="2411" y="14797"/>
                  <a:pt x="2355" y="14770"/>
                </a:cubicBezTo>
                <a:cubicBezTo>
                  <a:pt x="2345" y="14772"/>
                  <a:pt x="2336" y="14768"/>
                  <a:pt x="2327" y="14763"/>
                </a:cubicBezTo>
                <a:lnTo>
                  <a:pt x="2326" y="14758"/>
                </a:lnTo>
                <a:cubicBezTo>
                  <a:pt x="1691" y="14477"/>
                  <a:pt x="1193" y="13151"/>
                  <a:pt x="1104" y="11484"/>
                </a:cubicBezTo>
                <a:cubicBezTo>
                  <a:pt x="1103" y="11483"/>
                  <a:pt x="1103" y="11483"/>
                  <a:pt x="1103" y="11483"/>
                </a:cubicBezTo>
                <a:lnTo>
                  <a:pt x="1102" y="11452"/>
                </a:lnTo>
                <a:cubicBezTo>
                  <a:pt x="1093" y="11309"/>
                  <a:pt x="1089" y="11163"/>
                  <a:pt x="1089" y="11015"/>
                </a:cubicBezTo>
                <a:cubicBezTo>
                  <a:pt x="1086" y="10988"/>
                  <a:pt x="1086" y="10961"/>
                  <a:pt x="1086" y="10935"/>
                </a:cubicBezTo>
                <a:lnTo>
                  <a:pt x="1087" y="10881"/>
                </a:lnTo>
                <a:lnTo>
                  <a:pt x="1088" y="10881"/>
                </a:lnTo>
                <a:close/>
                <a:moveTo>
                  <a:pt x="1048" y="10878"/>
                </a:moveTo>
                <a:lnTo>
                  <a:pt x="1048" y="10881"/>
                </a:lnTo>
                <a:lnTo>
                  <a:pt x="1049" y="10881"/>
                </a:lnTo>
                <a:lnTo>
                  <a:pt x="1050" y="10935"/>
                </a:lnTo>
                <a:cubicBezTo>
                  <a:pt x="1050" y="10961"/>
                  <a:pt x="1050" y="10988"/>
                  <a:pt x="1047" y="11015"/>
                </a:cubicBezTo>
                <a:cubicBezTo>
                  <a:pt x="1047" y="11163"/>
                  <a:pt x="1043" y="11309"/>
                  <a:pt x="1034" y="11452"/>
                </a:cubicBezTo>
                <a:lnTo>
                  <a:pt x="1033" y="11483"/>
                </a:lnTo>
                <a:cubicBezTo>
                  <a:pt x="1033" y="11483"/>
                  <a:pt x="1033" y="11483"/>
                  <a:pt x="1032" y="11484"/>
                </a:cubicBezTo>
                <a:cubicBezTo>
                  <a:pt x="952" y="12979"/>
                  <a:pt x="543" y="14201"/>
                  <a:pt x="0" y="14632"/>
                </a:cubicBezTo>
                <a:lnTo>
                  <a:pt x="0" y="14007"/>
                </a:lnTo>
                <a:cubicBezTo>
                  <a:pt x="406" y="13615"/>
                  <a:pt x="713" y="12692"/>
                  <a:pt x="796" y="11563"/>
                </a:cubicBezTo>
                <a:cubicBezTo>
                  <a:pt x="459" y="11756"/>
                  <a:pt x="173" y="12300"/>
                  <a:pt x="0" y="13046"/>
                </a:cubicBezTo>
                <a:lnTo>
                  <a:pt x="0" y="12069"/>
                </a:lnTo>
                <a:cubicBezTo>
                  <a:pt x="215" y="11488"/>
                  <a:pt x="500" y="11083"/>
                  <a:pt x="820" y="10942"/>
                </a:cubicBezTo>
                <a:lnTo>
                  <a:pt x="820" y="10936"/>
                </a:lnTo>
                <a:cubicBezTo>
                  <a:pt x="829" y="10931"/>
                  <a:pt x="839" y="10927"/>
                  <a:pt x="848" y="10929"/>
                </a:cubicBezTo>
                <a:cubicBezTo>
                  <a:pt x="904" y="10903"/>
                  <a:pt x="960" y="10889"/>
                  <a:pt x="1018" y="10886"/>
                </a:cubicBezTo>
                <a:close/>
                <a:moveTo>
                  <a:pt x="20290" y="7597"/>
                </a:moveTo>
                <a:cubicBezTo>
                  <a:pt x="19803" y="7874"/>
                  <a:pt x="19422" y="8881"/>
                  <a:pt x="19328" y="10151"/>
                </a:cubicBezTo>
                <a:cubicBezTo>
                  <a:pt x="19815" y="9874"/>
                  <a:pt x="20196" y="8867"/>
                  <a:pt x="20290" y="7597"/>
                </a:cubicBezTo>
                <a:close/>
                <a:moveTo>
                  <a:pt x="17821" y="7597"/>
                </a:moveTo>
                <a:cubicBezTo>
                  <a:pt x="17915" y="8867"/>
                  <a:pt x="18296" y="9874"/>
                  <a:pt x="18783" y="10151"/>
                </a:cubicBezTo>
                <a:cubicBezTo>
                  <a:pt x="18689" y="8881"/>
                  <a:pt x="18308" y="7874"/>
                  <a:pt x="17821" y="7597"/>
                </a:cubicBezTo>
                <a:close/>
                <a:moveTo>
                  <a:pt x="17292" y="7597"/>
                </a:moveTo>
                <a:cubicBezTo>
                  <a:pt x="16805" y="7874"/>
                  <a:pt x="16424" y="8881"/>
                  <a:pt x="16330" y="10151"/>
                </a:cubicBezTo>
                <a:cubicBezTo>
                  <a:pt x="16817" y="9874"/>
                  <a:pt x="17198" y="8867"/>
                  <a:pt x="17292" y="7597"/>
                </a:cubicBezTo>
                <a:close/>
                <a:moveTo>
                  <a:pt x="14823" y="7597"/>
                </a:moveTo>
                <a:cubicBezTo>
                  <a:pt x="14917" y="8867"/>
                  <a:pt x="15298" y="9874"/>
                  <a:pt x="15785" y="10151"/>
                </a:cubicBezTo>
                <a:cubicBezTo>
                  <a:pt x="15691" y="8881"/>
                  <a:pt x="15310" y="7874"/>
                  <a:pt x="14823" y="7597"/>
                </a:cubicBezTo>
                <a:close/>
                <a:moveTo>
                  <a:pt x="14294" y="7597"/>
                </a:moveTo>
                <a:cubicBezTo>
                  <a:pt x="13807" y="7874"/>
                  <a:pt x="13426" y="8881"/>
                  <a:pt x="13332" y="10151"/>
                </a:cubicBezTo>
                <a:cubicBezTo>
                  <a:pt x="13819" y="9874"/>
                  <a:pt x="14200" y="8867"/>
                  <a:pt x="14294" y="7597"/>
                </a:cubicBezTo>
                <a:close/>
                <a:moveTo>
                  <a:pt x="11825" y="7597"/>
                </a:moveTo>
                <a:cubicBezTo>
                  <a:pt x="11919" y="8867"/>
                  <a:pt x="12300" y="9874"/>
                  <a:pt x="12787" y="10151"/>
                </a:cubicBezTo>
                <a:cubicBezTo>
                  <a:pt x="12693" y="8881"/>
                  <a:pt x="12312" y="7874"/>
                  <a:pt x="11825" y="7597"/>
                </a:cubicBezTo>
                <a:close/>
                <a:moveTo>
                  <a:pt x="11296" y="7597"/>
                </a:moveTo>
                <a:cubicBezTo>
                  <a:pt x="10809" y="7874"/>
                  <a:pt x="10428" y="8881"/>
                  <a:pt x="10334" y="10151"/>
                </a:cubicBezTo>
                <a:cubicBezTo>
                  <a:pt x="10821" y="9874"/>
                  <a:pt x="11202" y="8867"/>
                  <a:pt x="11296" y="7597"/>
                </a:cubicBezTo>
                <a:close/>
                <a:moveTo>
                  <a:pt x="8827" y="7597"/>
                </a:moveTo>
                <a:cubicBezTo>
                  <a:pt x="8921" y="8867"/>
                  <a:pt x="9302" y="9874"/>
                  <a:pt x="9790" y="10151"/>
                </a:cubicBezTo>
                <a:cubicBezTo>
                  <a:pt x="9695" y="8881"/>
                  <a:pt x="9315" y="7874"/>
                  <a:pt x="8827" y="7597"/>
                </a:cubicBezTo>
                <a:close/>
                <a:moveTo>
                  <a:pt x="8299" y="7597"/>
                </a:moveTo>
                <a:cubicBezTo>
                  <a:pt x="7811" y="7874"/>
                  <a:pt x="7430" y="8881"/>
                  <a:pt x="7336" y="10151"/>
                </a:cubicBezTo>
                <a:cubicBezTo>
                  <a:pt x="7824" y="9874"/>
                  <a:pt x="8204" y="8867"/>
                  <a:pt x="8299" y="7597"/>
                </a:cubicBezTo>
                <a:close/>
                <a:moveTo>
                  <a:pt x="5829" y="7597"/>
                </a:moveTo>
                <a:cubicBezTo>
                  <a:pt x="5923" y="8867"/>
                  <a:pt x="6304" y="9874"/>
                  <a:pt x="6792" y="10151"/>
                </a:cubicBezTo>
                <a:cubicBezTo>
                  <a:pt x="6697" y="8881"/>
                  <a:pt x="6317" y="7874"/>
                  <a:pt x="5829" y="7597"/>
                </a:cubicBezTo>
                <a:close/>
                <a:moveTo>
                  <a:pt x="5301" y="7597"/>
                </a:moveTo>
                <a:cubicBezTo>
                  <a:pt x="4813" y="7874"/>
                  <a:pt x="4432" y="8881"/>
                  <a:pt x="4338" y="10151"/>
                </a:cubicBezTo>
                <a:cubicBezTo>
                  <a:pt x="4826" y="9874"/>
                  <a:pt x="5206" y="8867"/>
                  <a:pt x="5301" y="7597"/>
                </a:cubicBezTo>
                <a:close/>
                <a:moveTo>
                  <a:pt x="2831" y="7597"/>
                </a:moveTo>
                <a:cubicBezTo>
                  <a:pt x="2926" y="8867"/>
                  <a:pt x="3306" y="9874"/>
                  <a:pt x="3794" y="10151"/>
                </a:cubicBezTo>
                <a:cubicBezTo>
                  <a:pt x="3699" y="8881"/>
                  <a:pt x="3319" y="7874"/>
                  <a:pt x="2831" y="7597"/>
                </a:cubicBezTo>
                <a:close/>
                <a:moveTo>
                  <a:pt x="2303" y="7597"/>
                </a:moveTo>
                <a:cubicBezTo>
                  <a:pt x="1815" y="7874"/>
                  <a:pt x="1435" y="8881"/>
                  <a:pt x="1340" y="10151"/>
                </a:cubicBezTo>
                <a:cubicBezTo>
                  <a:pt x="1828" y="9874"/>
                  <a:pt x="2208" y="8867"/>
                  <a:pt x="2303" y="7597"/>
                </a:cubicBezTo>
                <a:close/>
                <a:moveTo>
                  <a:pt x="0" y="7106"/>
                </a:moveTo>
                <a:cubicBezTo>
                  <a:pt x="543" y="7533"/>
                  <a:pt x="952" y="8745"/>
                  <a:pt x="1032" y="10230"/>
                </a:cubicBezTo>
                <a:cubicBezTo>
                  <a:pt x="1033" y="10230"/>
                  <a:pt x="1033" y="10230"/>
                  <a:pt x="1033" y="10230"/>
                </a:cubicBezTo>
                <a:lnTo>
                  <a:pt x="1034" y="10261"/>
                </a:lnTo>
                <a:cubicBezTo>
                  <a:pt x="1043" y="10403"/>
                  <a:pt x="1047" y="10548"/>
                  <a:pt x="1047" y="10695"/>
                </a:cubicBezTo>
                <a:cubicBezTo>
                  <a:pt x="1050" y="10721"/>
                  <a:pt x="1050" y="10748"/>
                  <a:pt x="1050" y="10774"/>
                </a:cubicBezTo>
                <a:cubicBezTo>
                  <a:pt x="1050" y="10792"/>
                  <a:pt x="1050" y="10810"/>
                  <a:pt x="1049" y="10828"/>
                </a:cubicBezTo>
                <a:lnTo>
                  <a:pt x="1048" y="10828"/>
                </a:lnTo>
                <a:lnTo>
                  <a:pt x="1048" y="10830"/>
                </a:lnTo>
                <a:lnTo>
                  <a:pt x="1018" y="10822"/>
                </a:lnTo>
                <a:cubicBezTo>
                  <a:pt x="960" y="10820"/>
                  <a:pt x="904" y="10806"/>
                  <a:pt x="848" y="10780"/>
                </a:cubicBezTo>
                <a:cubicBezTo>
                  <a:pt x="839" y="10782"/>
                  <a:pt x="829" y="10777"/>
                  <a:pt x="820" y="10773"/>
                </a:cubicBezTo>
                <a:lnTo>
                  <a:pt x="820" y="10767"/>
                </a:lnTo>
                <a:cubicBezTo>
                  <a:pt x="500" y="10627"/>
                  <a:pt x="215" y="10225"/>
                  <a:pt x="0" y="9649"/>
                </a:cubicBezTo>
                <a:lnTo>
                  <a:pt x="0" y="8680"/>
                </a:lnTo>
                <a:cubicBezTo>
                  <a:pt x="173" y="9419"/>
                  <a:pt x="459" y="9959"/>
                  <a:pt x="796" y="10151"/>
                </a:cubicBezTo>
                <a:cubicBezTo>
                  <a:pt x="713" y="9030"/>
                  <a:pt x="406" y="8114"/>
                  <a:pt x="0" y="7726"/>
                </a:cubicBezTo>
                <a:close/>
                <a:moveTo>
                  <a:pt x="20567" y="6918"/>
                </a:moveTo>
                <a:lnTo>
                  <a:pt x="20597" y="6926"/>
                </a:lnTo>
                <a:cubicBezTo>
                  <a:pt x="20654" y="6928"/>
                  <a:pt x="20711" y="6942"/>
                  <a:pt x="20766" y="6968"/>
                </a:cubicBezTo>
                <a:cubicBezTo>
                  <a:pt x="20776" y="6967"/>
                  <a:pt x="20785" y="6971"/>
                  <a:pt x="20795" y="6976"/>
                </a:cubicBezTo>
                <a:lnTo>
                  <a:pt x="20795" y="6981"/>
                </a:lnTo>
                <a:cubicBezTo>
                  <a:pt x="21108" y="7118"/>
                  <a:pt x="21387" y="7506"/>
                  <a:pt x="21600" y="8064"/>
                </a:cubicBezTo>
                <a:lnTo>
                  <a:pt x="21600" y="9009"/>
                </a:lnTo>
                <a:cubicBezTo>
                  <a:pt x="21426" y="8300"/>
                  <a:pt x="21146" y="7784"/>
                  <a:pt x="20819" y="7597"/>
                </a:cubicBezTo>
                <a:cubicBezTo>
                  <a:pt x="20901" y="8705"/>
                  <a:pt x="21201" y="9612"/>
                  <a:pt x="21600" y="10009"/>
                </a:cubicBezTo>
                <a:lnTo>
                  <a:pt x="21600" y="10633"/>
                </a:lnTo>
                <a:cubicBezTo>
                  <a:pt x="21064" y="10194"/>
                  <a:pt x="20661" y="8990"/>
                  <a:pt x="20582" y="7519"/>
                </a:cubicBezTo>
                <a:cubicBezTo>
                  <a:pt x="20582" y="7519"/>
                  <a:pt x="20582" y="7519"/>
                  <a:pt x="20581" y="7519"/>
                </a:cubicBezTo>
                <a:lnTo>
                  <a:pt x="20580" y="7487"/>
                </a:lnTo>
                <a:cubicBezTo>
                  <a:pt x="20571" y="7345"/>
                  <a:pt x="20567" y="7201"/>
                  <a:pt x="20567" y="7054"/>
                </a:cubicBezTo>
                <a:cubicBezTo>
                  <a:pt x="20565" y="7027"/>
                  <a:pt x="20565" y="7001"/>
                  <a:pt x="20565" y="6974"/>
                </a:cubicBezTo>
                <a:lnTo>
                  <a:pt x="20566" y="6921"/>
                </a:lnTo>
                <a:lnTo>
                  <a:pt x="20567" y="6921"/>
                </a:lnTo>
                <a:close/>
                <a:moveTo>
                  <a:pt x="20542" y="6918"/>
                </a:moveTo>
                <a:lnTo>
                  <a:pt x="20542" y="6921"/>
                </a:lnTo>
                <a:lnTo>
                  <a:pt x="20543" y="6921"/>
                </a:lnTo>
                <a:lnTo>
                  <a:pt x="20544" y="6974"/>
                </a:lnTo>
                <a:cubicBezTo>
                  <a:pt x="20544" y="7001"/>
                  <a:pt x="20544" y="7027"/>
                  <a:pt x="20542" y="7054"/>
                </a:cubicBezTo>
                <a:cubicBezTo>
                  <a:pt x="20542" y="7201"/>
                  <a:pt x="20537" y="7345"/>
                  <a:pt x="20528" y="7487"/>
                </a:cubicBezTo>
                <a:lnTo>
                  <a:pt x="20528" y="7519"/>
                </a:lnTo>
                <a:cubicBezTo>
                  <a:pt x="20527" y="7519"/>
                  <a:pt x="20527" y="7519"/>
                  <a:pt x="20527" y="7519"/>
                </a:cubicBezTo>
                <a:cubicBezTo>
                  <a:pt x="20438" y="9173"/>
                  <a:pt x="19940" y="10489"/>
                  <a:pt x="19304" y="10767"/>
                </a:cubicBezTo>
                <a:lnTo>
                  <a:pt x="19304" y="10773"/>
                </a:lnTo>
                <a:cubicBezTo>
                  <a:pt x="19294" y="10777"/>
                  <a:pt x="19285" y="10782"/>
                  <a:pt x="19275" y="10780"/>
                </a:cubicBezTo>
                <a:cubicBezTo>
                  <a:pt x="19220" y="10806"/>
                  <a:pt x="19163" y="10820"/>
                  <a:pt x="19106" y="10822"/>
                </a:cubicBezTo>
                <a:lnTo>
                  <a:pt x="19076" y="10830"/>
                </a:lnTo>
                <a:lnTo>
                  <a:pt x="19076" y="10828"/>
                </a:lnTo>
                <a:lnTo>
                  <a:pt x="19075" y="10828"/>
                </a:lnTo>
                <a:cubicBezTo>
                  <a:pt x="19074" y="10810"/>
                  <a:pt x="19074" y="10792"/>
                  <a:pt x="19074" y="10774"/>
                </a:cubicBezTo>
                <a:cubicBezTo>
                  <a:pt x="19074" y="10748"/>
                  <a:pt x="19074" y="10721"/>
                  <a:pt x="19076" y="10695"/>
                </a:cubicBezTo>
                <a:cubicBezTo>
                  <a:pt x="19076" y="10548"/>
                  <a:pt x="19080" y="10403"/>
                  <a:pt x="19089" y="10261"/>
                </a:cubicBezTo>
                <a:lnTo>
                  <a:pt x="19090" y="10230"/>
                </a:lnTo>
                <a:cubicBezTo>
                  <a:pt x="19091" y="10230"/>
                  <a:pt x="19091" y="10230"/>
                  <a:pt x="19091" y="10230"/>
                </a:cubicBezTo>
                <a:cubicBezTo>
                  <a:pt x="19180" y="8576"/>
                  <a:pt x="19678" y="7260"/>
                  <a:pt x="20314" y="6981"/>
                </a:cubicBezTo>
                <a:lnTo>
                  <a:pt x="20314" y="6976"/>
                </a:lnTo>
                <a:cubicBezTo>
                  <a:pt x="20323" y="6971"/>
                  <a:pt x="20333" y="6967"/>
                  <a:pt x="20343" y="6968"/>
                </a:cubicBezTo>
                <a:cubicBezTo>
                  <a:pt x="20398" y="6942"/>
                  <a:pt x="20455" y="6928"/>
                  <a:pt x="20512" y="6926"/>
                </a:cubicBezTo>
                <a:close/>
                <a:moveTo>
                  <a:pt x="17569" y="6918"/>
                </a:moveTo>
                <a:lnTo>
                  <a:pt x="17599" y="6926"/>
                </a:lnTo>
                <a:cubicBezTo>
                  <a:pt x="17656" y="6928"/>
                  <a:pt x="17713" y="6942"/>
                  <a:pt x="17768" y="6968"/>
                </a:cubicBezTo>
                <a:cubicBezTo>
                  <a:pt x="17778" y="6967"/>
                  <a:pt x="17787" y="6971"/>
                  <a:pt x="17797" y="6976"/>
                </a:cubicBezTo>
                <a:lnTo>
                  <a:pt x="17797" y="6981"/>
                </a:lnTo>
                <a:cubicBezTo>
                  <a:pt x="18433" y="7260"/>
                  <a:pt x="18931" y="8576"/>
                  <a:pt x="19020" y="10230"/>
                </a:cubicBezTo>
                <a:cubicBezTo>
                  <a:pt x="19020" y="10230"/>
                  <a:pt x="19020" y="10230"/>
                  <a:pt x="19021" y="10230"/>
                </a:cubicBezTo>
                <a:lnTo>
                  <a:pt x="19022" y="10261"/>
                </a:lnTo>
                <a:cubicBezTo>
                  <a:pt x="19031" y="10403"/>
                  <a:pt x="19035" y="10548"/>
                  <a:pt x="19035" y="10695"/>
                </a:cubicBezTo>
                <a:cubicBezTo>
                  <a:pt x="19037" y="10721"/>
                  <a:pt x="19037" y="10748"/>
                  <a:pt x="19037" y="10774"/>
                </a:cubicBezTo>
                <a:cubicBezTo>
                  <a:pt x="19037" y="10792"/>
                  <a:pt x="19037" y="10810"/>
                  <a:pt x="19036" y="10828"/>
                </a:cubicBezTo>
                <a:lnTo>
                  <a:pt x="19035" y="10828"/>
                </a:lnTo>
                <a:lnTo>
                  <a:pt x="19035" y="10830"/>
                </a:lnTo>
                <a:lnTo>
                  <a:pt x="19005" y="10822"/>
                </a:lnTo>
                <a:cubicBezTo>
                  <a:pt x="18948" y="10820"/>
                  <a:pt x="18891" y="10806"/>
                  <a:pt x="18836" y="10780"/>
                </a:cubicBezTo>
                <a:cubicBezTo>
                  <a:pt x="18826" y="10782"/>
                  <a:pt x="18817" y="10777"/>
                  <a:pt x="18807" y="10773"/>
                </a:cubicBezTo>
                <a:lnTo>
                  <a:pt x="18807" y="10767"/>
                </a:lnTo>
                <a:cubicBezTo>
                  <a:pt x="18171" y="10489"/>
                  <a:pt x="17673" y="9173"/>
                  <a:pt x="17584" y="7519"/>
                </a:cubicBezTo>
                <a:cubicBezTo>
                  <a:pt x="17584" y="7519"/>
                  <a:pt x="17584" y="7519"/>
                  <a:pt x="17583" y="7519"/>
                </a:cubicBezTo>
                <a:lnTo>
                  <a:pt x="17582" y="7487"/>
                </a:lnTo>
                <a:cubicBezTo>
                  <a:pt x="17573" y="7345"/>
                  <a:pt x="17569" y="7201"/>
                  <a:pt x="17569" y="7054"/>
                </a:cubicBezTo>
                <a:cubicBezTo>
                  <a:pt x="17567" y="7027"/>
                  <a:pt x="17567" y="7001"/>
                  <a:pt x="17567" y="6974"/>
                </a:cubicBezTo>
                <a:lnTo>
                  <a:pt x="17568" y="6921"/>
                </a:lnTo>
                <a:lnTo>
                  <a:pt x="17569" y="6921"/>
                </a:lnTo>
                <a:close/>
                <a:moveTo>
                  <a:pt x="17544" y="6918"/>
                </a:moveTo>
                <a:lnTo>
                  <a:pt x="17544" y="6921"/>
                </a:lnTo>
                <a:lnTo>
                  <a:pt x="17545" y="6921"/>
                </a:lnTo>
                <a:lnTo>
                  <a:pt x="17546" y="6974"/>
                </a:lnTo>
                <a:cubicBezTo>
                  <a:pt x="17546" y="7001"/>
                  <a:pt x="17546" y="7027"/>
                  <a:pt x="17544" y="7054"/>
                </a:cubicBezTo>
                <a:cubicBezTo>
                  <a:pt x="17544" y="7201"/>
                  <a:pt x="17540" y="7345"/>
                  <a:pt x="17531" y="7487"/>
                </a:cubicBezTo>
                <a:lnTo>
                  <a:pt x="17530" y="7519"/>
                </a:lnTo>
                <a:cubicBezTo>
                  <a:pt x="17529" y="7519"/>
                  <a:pt x="17529" y="7519"/>
                  <a:pt x="17529" y="7519"/>
                </a:cubicBezTo>
                <a:cubicBezTo>
                  <a:pt x="17440" y="9173"/>
                  <a:pt x="16942" y="10489"/>
                  <a:pt x="16306" y="10767"/>
                </a:cubicBezTo>
                <a:lnTo>
                  <a:pt x="16306" y="10773"/>
                </a:lnTo>
                <a:cubicBezTo>
                  <a:pt x="16296" y="10777"/>
                  <a:pt x="16287" y="10782"/>
                  <a:pt x="16277" y="10780"/>
                </a:cubicBezTo>
                <a:cubicBezTo>
                  <a:pt x="16222" y="10806"/>
                  <a:pt x="16165" y="10820"/>
                  <a:pt x="16108" y="10822"/>
                </a:cubicBezTo>
                <a:lnTo>
                  <a:pt x="16078" y="10830"/>
                </a:lnTo>
                <a:lnTo>
                  <a:pt x="16078" y="10828"/>
                </a:lnTo>
                <a:lnTo>
                  <a:pt x="16077" y="10828"/>
                </a:lnTo>
                <a:cubicBezTo>
                  <a:pt x="16076" y="10810"/>
                  <a:pt x="16076" y="10792"/>
                  <a:pt x="16076" y="10774"/>
                </a:cubicBezTo>
                <a:cubicBezTo>
                  <a:pt x="16076" y="10748"/>
                  <a:pt x="16076" y="10721"/>
                  <a:pt x="16078" y="10695"/>
                </a:cubicBezTo>
                <a:cubicBezTo>
                  <a:pt x="16078" y="10548"/>
                  <a:pt x="16082" y="10403"/>
                  <a:pt x="16091" y="10261"/>
                </a:cubicBezTo>
                <a:lnTo>
                  <a:pt x="16092" y="10230"/>
                </a:lnTo>
                <a:cubicBezTo>
                  <a:pt x="16093" y="10230"/>
                  <a:pt x="16093" y="10230"/>
                  <a:pt x="16093" y="10230"/>
                </a:cubicBezTo>
                <a:cubicBezTo>
                  <a:pt x="16182" y="8576"/>
                  <a:pt x="16680" y="7260"/>
                  <a:pt x="17316" y="6981"/>
                </a:cubicBezTo>
                <a:lnTo>
                  <a:pt x="17316" y="6976"/>
                </a:lnTo>
                <a:cubicBezTo>
                  <a:pt x="17326" y="6971"/>
                  <a:pt x="17335" y="6967"/>
                  <a:pt x="17345" y="6968"/>
                </a:cubicBezTo>
                <a:cubicBezTo>
                  <a:pt x="17400" y="6942"/>
                  <a:pt x="17457" y="6928"/>
                  <a:pt x="17514" y="6926"/>
                </a:cubicBezTo>
                <a:close/>
                <a:moveTo>
                  <a:pt x="14571" y="6918"/>
                </a:moveTo>
                <a:lnTo>
                  <a:pt x="14601" y="6926"/>
                </a:lnTo>
                <a:cubicBezTo>
                  <a:pt x="14658" y="6928"/>
                  <a:pt x="14715" y="6942"/>
                  <a:pt x="14770" y="6968"/>
                </a:cubicBezTo>
                <a:cubicBezTo>
                  <a:pt x="14780" y="6967"/>
                  <a:pt x="14790" y="6971"/>
                  <a:pt x="14799" y="6976"/>
                </a:cubicBezTo>
                <a:lnTo>
                  <a:pt x="14799" y="6981"/>
                </a:lnTo>
                <a:cubicBezTo>
                  <a:pt x="15435" y="7260"/>
                  <a:pt x="15933" y="8576"/>
                  <a:pt x="16022" y="10230"/>
                </a:cubicBezTo>
                <a:cubicBezTo>
                  <a:pt x="16022" y="10230"/>
                  <a:pt x="16022" y="10230"/>
                  <a:pt x="16023" y="10230"/>
                </a:cubicBezTo>
                <a:lnTo>
                  <a:pt x="16024" y="10261"/>
                </a:lnTo>
                <a:cubicBezTo>
                  <a:pt x="16033" y="10403"/>
                  <a:pt x="16037" y="10548"/>
                  <a:pt x="16037" y="10695"/>
                </a:cubicBezTo>
                <a:cubicBezTo>
                  <a:pt x="16039" y="10721"/>
                  <a:pt x="16039" y="10748"/>
                  <a:pt x="16039" y="10774"/>
                </a:cubicBezTo>
                <a:cubicBezTo>
                  <a:pt x="16039" y="10792"/>
                  <a:pt x="16039" y="10810"/>
                  <a:pt x="16038" y="10828"/>
                </a:cubicBezTo>
                <a:lnTo>
                  <a:pt x="16037" y="10828"/>
                </a:lnTo>
                <a:lnTo>
                  <a:pt x="16037" y="10830"/>
                </a:lnTo>
                <a:lnTo>
                  <a:pt x="16007" y="10822"/>
                </a:lnTo>
                <a:cubicBezTo>
                  <a:pt x="15950" y="10820"/>
                  <a:pt x="15893" y="10806"/>
                  <a:pt x="15838" y="10780"/>
                </a:cubicBezTo>
                <a:cubicBezTo>
                  <a:pt x="15828" y="10782"/>
                  <a:pt x="15819" y="10777"/>
                  <a:pt x="15809" y="10773"/>
                </a:cubicBezTo>
                <a:lnTo>
                  <a:pt x="15809" y="10767"/>
                </a:lnTo>
                <a:cubicBezTo>
                  <a:pt x="15173" y="10489"/>
                  <a:pt x="14675" y="9173"/>
                  <a:pt x="14586" y="7519"/>
                </a:cubicBezTo>
                <a:cubicBezTo>
                  <a:pt x="14586" y="7519"/>
                  <a:pt x="14586" y="7519"/>
                  <a:pt x="14585" y="7519"/>
                </a:cubicBezTo>
                <a:lnTo>
                  <a:pt x="14584" y="7487"/>
                </a:lnTo>
                <a:cubicBezTo>
                  <a:pt x="14576" y="7345"/>
                  <a:pt x="14571" y="7201"/>
                  <a:pt x="14571" y="7054"/>
                </a:cubicBezTo>
                <a:cubicBezTo>
                  <a:pt x="14569" y="7027"/>
                  <a:pt x="14569" y="7001"/>
                  <a:pt x="14569" y="6974"/>
                </a:cubicBezTo>
                <a:lnTo>
                  <a:pt x="14570" y="6921"/>
                </a:lnTo>
                <a:lnTo>
                  <a:pt x="14571" y="6921"/>
                </a:lnTo>
                <a:close/>
                <a:moveTo>
                  <a:pt x="14546" y="6918"/>
                </a:moveTo>
                <a:lnTo>
                  <a:pt x="14546" y="6921"/>
                </a:lnTo>
                <a:lnTo>
                  <a:pt x="14547" y="6921"/>
                </a:lnTo>
                <a:lnTo>
                  <a:pt x="14548" y="6974"/>
                </a:lnTo>
                <a:cubicBezTo>
                  <a:pt x="14548" y="7001"/>
                  <a:pt x="14548" y="7027"/>
                  <a:pt x="14546" y="7054"/>
                </a:cubicBezTo>
                <a:cubicBezTo>
                  <a:pt x="14546" y="7201"/>
                  <a:pt x="14542" y="7345"/>
                  <a:pt x="14533" y="7487"/>
                </a:cubicBezTo>
                <a:lnTo>
                  <a:pt x="14532" y="7519"/>
                </a:lnTo>
                <a:cubicBezTo>
                  <a:pt x="14531" y="7519"/>
                  <a:pt x="14531" y="7519"/>
                  <a:pt x="14531" y="7519"/>
                </a:cubicBezTo>
                <a:cubicBezTo>
                  <a:pt x="14442" y="9173"/>
                  <a:pt x="13944" y="10489"/>
                  <a:pt x="13308" y="10767"/>
                </a:cubicBezTo>
                <a:lnTo>
                  <a:pt x="13308" y="10773"/>
                </a:lnTo>
                <a:cubicBezTo>
                  <a:pt x="13298" y="10777"/>
                  <a:pt x="13289" y="10782"/>
                  <a:pt x="13279" y="10780"/>
                </a:cubicBezTo>
                <a:cubicBezTo>
                  <a:pt x="13224" y="10806"/>
                  <a:pt x="13167" y="10820"/>
                  <a:pt x="13110" y="10822"/>
                </a:cubicBezTo>
                <a:lnTo>
                  <a:pt x="13080" y="10830"/>
                </a:lnTo>
                <a:lnTo>
                  <a:pt x="13080" y="10828"/>
                </a:lnTo>
                <a:lnTo>
                  <a:pt x="13079" y="10828"/>
                </a:lnTo>
                <a:cubicBezTo>
                  <a:pt x="13078" y="10810"/>
                  <a:pt x="13078" y="10792"/>
                  <a:pt x="13078" y="10774"/>
                </a:cubicBezTo>
                <a:cubicBezTo>
                  <a:pt x="13078" y="10748"/>
                  <a:pt x="13078" y="10721"/>
                  <a:pt x="13080" y="10695"/>
                </a:cubicBezTo>
                <a:cubicBezTo>
                  <a:pt x="13080" y="10548"/>
                  <a:pt x="13084" y="10403"/>
                  <a:pt x="13093" y="10261"/>
                </a:cubicBezTo>
                <a:lnTo>
                  <a:pt x="13094" y="10230"/>
                </a:lnTo>
                <a:cubicBezTo>
                  <a:pt x="13095" y="10230"/>
                  <a:pt x="13095" y="10230"/>
                  <a:pt x="13095" y="10230"/>
                </a:cubicBezTo>
                <a:cubicBezTo>
                  <a:pt x="13184" y="8576"/>
                  <a:pt x="13682" y="7260"/>
                  <a:pt x="14318" y="6981"/>
                </a:cubicBezTo>
                <a:lnTo>
                  <a:pt x="14318" y="6976"/>
                </a:lnTo>
                <a:cubicBezTo>
                  <a:pt x="14328" y="6971"/>
                  <a:pt x="14337" y="6967"/>
                  <a:pt x="14347" y="6968"/>
                </a:cubicBezTo>
                <a:cubicBezTo>
                  <a:pt x="14402" y="6942"/>
                  <a:pt x="14459" y="6928"/>
                  <a:pt x="14516" y="6926"/>
                </a:cubicBezTo>
                <a:close/>
                <a:moveTo>
                  <a:pt x="11573" y="6918"/>
                </a:moveTo>
                <a:lnTo>
                  <a:pt x="11603" y="6926"/>
                </a:lnTo>
                <a:cubicBezTo>
                  <a:pt x="11661" y="6928"/>
                  <a:pt x="11717" y="6942"/>
                  <a:pt x="11772" y="6968"/>
                </a:cubicBezTo>
                <a:cubicBezTo>
                  <a:pt x="11782" y="6967"/>
                  <a:pt x="11792" y="6971"/>
                  <a:pt x="11801" y="6976"/>
                </a:cubicBezTo>
                <a:lnTo>
                  <a:pt x="11801" y="6981"/>
                </a:lnTo>
                <a:cubicBezTo>
                  <a:pt x="12437" y="7260"/>
                  <a:pt x="12935" y="8576"/>
                  <a:pt x="13024" y="10230"/>
                </a:cubicBezTo>
                <a:cubicBezTo>
                  <a:pt x="13024" y="10230"/>
                  <a:pt x="13025" y="10230"/>
                  <a:pt x="13025" y="10230"/>
                </a:cubicBezTo>
                <a:lnTo>
                  <a:pt x="13026" y="10261"/>
                </a:lnTo>
                <a:cubicBezTo>
                  <a:pt x="13035" y="10403"/>
                  <a:pt x="13039" y="10548"/>
                  <a:pt x="13039" y="10695"/>
                </a:cubicBezTo>
                <a:cubicBezTo>
                  <a:pt x="13041" y="10721"/>
                  <a:pt x="13041" y="10748"/>
                  <a:pt x="13041" y="10774"/>
                </a:cubicBezTo>
                <a:cubicBezTo>
                  <a:pt x="13041" y="10792"/>
                  <a:pt x="13041" y="10810"/>
                  <a:pt x="13040" y="10828"/>
                </a:cubicBezTo>
                <a:lnTo>
                  <a:pt x="13040" y="10828"/>
                </a:lnTo>
                <a:lnTo>
                  <a:pt x="13039" y="10830"/>
                </a:lnTo>
                <a:lnTo>
                  <a:pt x="13009" y="10822"/>
                </a:lnTo>
                <a:cubicBezTo>
                  <a:pt x="12952" y="10820"/>
                  <a:pt x="12895" y="10806"/>
                  <a:pt x="12840" y="10780"/>
                </a:cubicBezTo>
                <a:cubicBezTo>
                  <a:pt x="12830" y="10782"/>
                  <a:pt x="12821" y="10777"/>
                  <a:pt x="12811" y="10773"/>
                </a:cubicBezTo>
                <a:lnTo>
                  <a:pt x="12811" y="10767"/>
                </a:lnTo>
                <a:cubicBezTo>
                  <a:pt x="12175" y="10489"/>
                  <a:pt x="11677" y="9173"/>
                  <a:pt x="11588" y="7519"/>
                </a:cubicBezTo>
                <a:cubicBezTo>
                  <a:pt x="11588" y="7519"/>
                  <a:pt x="11588" y="7519"/>
                  <a:pt x="11588" y="7519"/>
                </a:cubicBezTo>
                <a:lnTo>
                  <a:pt x="11587" y="7487"/>
                </a:lnTo>
                <a:cubicBezTo>
                  <a:pt x="11578" y="7345"/>
                  <a:pt x="11573" y="7201"/>
                  <a:pt x="11573" y="7054"/>
                </a:cubicBezTo>
                <a:cubicBezTo>
                  <a:pt x="11571" y="7027"/>
                  <a:pt x="11571" y="7001"/>
                  <a:pt x="11571" y="6974"/>
                </a:cubicBezTo>
                <a:lnTo>
                  <a:pt x="11572" y="6921"/>
                </a:lnTo>
                <a:lnTo>
                  <a:pt x="11573" y="6921"/>
                </a:lnTo>
                <a:close/>
                <a:moveTo>
                  <a:pt x="11548" y="6918"/>
                </a:moveTo>
                <a:lnTo>
                  <a:pt x="11549" y="6921"/>
                </a:lnTo>
                <a:lnTo>
                  <a:pt x="11549" y="6921"/>
                </a:lnTo>
                <a:lnTo>
                  <a:pt x="11550" y="6974"/>
                </a:lnTo>
                <a:cubicBezTo>
                  <a:pt x="11550" y="7001"/>
                  <a:pt x="11550" y="7027"/>
                  <a:pt x="11548" y="7054"/>
                </a:cubicBezTo>
                <a:cubicBezTo>
                  <a:pt x="11548" y="7201"/>
                  <a:pt x="11544" y="7345"/>
                  <a:pt x="11535" y="7487"/>
                </a:cubicBezTo>
                <a:lnTo>
                  <a:pt x="11534" y="7519"/>
                </a:lnTo>
                <a:cubicBezTo>
                  <a:pt x="11534" y="7519"/>
                  <a:pt x="11533" y="7519"/>
                  <a:pt x="11533" y="7519"/>
                </a:cubicBezTo>
                <a:cubicBezTo>
                  <a:pt x="11444" y="9173"/>
                  <a:pt x="10946" y="10489"/>
                  <a:pt x="10310" y="10767"/>
                </a:cubicBezTo>
                <a:lnTo>
                  <a:pt x="10310" y="10773"/>
                </a:lnTo>
                <a:cubicBezTo>
                  <a:pt x="10301" y="10777"/>
                  <a:pt x="10291" y="10782"/>
                  <a:pt x="10281" y="10780"/>
                </a:cubicBezTo>
                <a:cubicBezTo>
                  <a:pt x="10226" y="10806"/>
                  <a:pt x="10170" y="10820"/>
                  <a:pt x="10112" y="10822"/>
                </a:cubicBezTo>
                <a:lnTo>
                  <a:pt x="10082" y="10830"/>
                </a:lnTo>
                <a:lnTo>
                  <a:pt x="10082" y="10828"/>
                </a:lnTo>
                <a:lnTo>
                  <a:pt x="10081" y="10828"/>
                </a:lnTo>
                <a:cubicBezTo>
                  <a:pt x="10080" y="10810"/>
                  <a:pt x="10080" y="10792"/>
                  <a:pt x="10080" y="10774"/>
                </a:cubicBezTo>
                <a:cubicBezTo>
                  <a:pt x="10080" y="10748"/>
                  <a:pt x="10080" y="10721"/>
                  <a:pt x="10082" y="10695"/>
                </a:cubicBezTo>
                <a:cubicBezTo>
                  <a:pt x="10082" y="10548"/>
                  <a:pt x="10087" y="10403"/>
                  <a:pt x="10096" y="10261"/>
                </a:cubicBezTo>
                <a:lnTo>
                  <a:pt x="10096" y="10230"/>
                </a:lnTo>
                <a:cubicBezTo>
                  <a:pt x="10097" y="10230"/>
                  <a:pt x="10097" y="10230"/>
                  <a:pt x="10097" y="10230"/>
                </a:cubicBezTo>
                <a:cubicBezTo>
                  <a:pt x="10186" y="8576"/>
                  <a:pt x="10684" y="7260"/>
                  <a:pt x="11320" y="6981"/>
                </a:cubicBezTo>
                <a:lnTo>
                  <a:pt x="11320" y="6976"/>
                </a:lnTo>
                <a:cubicBezTo>
                  <a:pt x="11330" y="6971"/>
                  <a:pt x="11339" y="6967"/>
                  <a:pt x="11349" y="6968"/>
                </a:cubicBezTo>
                <a:cubicBezTo>
                  <a:pt x="11404" y="6942"/>
                  <a:pt x="11461" y="6928"/>
                  <a:pt x="11518" y="6926"/>
                </a:cubicBezTo>
                <a:close/>
                <a:moveTo>
                  <a:pt x="8575" y="6918"/>
                </a:moveTo>
                <a:lnTo>
                  <a:pt x="8605" y="6926"/>
                </a:lnTo>
                <a:cubicBezTo>
                  <a:pt x="8663" y="6928"/>
                  <a:pt x="8719" y="6942"/>
                  <a:pt x="8774" y="6968"/>
                </a:cubicBezTo>
                <a:cubicBezTo>
                  <a:pt x="8784" y="6967"/>
                  <a:pt x="8794" y="6971"/>
                  <a:pt x="8803" y="6976"/>
                </a:cubicBezTo>
                <a:lnTo>
                  <a:pt x="8803" y="6981"/>
                </a:lnTo>
                <a:cubicBezTo>
                  <a:pt x="9439" y="7260"/>
                  <a:pt x="9937" y="8576"/>
                  <a:pt x="10026" y="10230"/>
                </a:cubicBezTo>
                <a:cubicBezTo>
                  <a:pt x="10026" y="10230"/>
                  <a:pt x="10027" y="10230"/>
                  <a:pt x="10027" y="10230"/>
                </a:cubicBezTo>
                <a:lnTo>
                  <a:pt x="10028" y="10261"/>
                </a:lnTo>
                <a:cubicBezTo>
                  <a:pt x="10037" y="10403"/>
                  <a:pt x="10041" y="10548"/>
                  <a:pt x="10041" y="10695"/>
                </a:cubicBezTo>
                <a:cubicBezTo>
                  <a:pt x="10043" y="10721"/>
                  <a:pt x="10044" y="10748"/>
                  <a:pt x="10044" y="10774"/>
                </a:cubicBezTo>
                <a:cubicBezTo>
                  <a:pt x="10044" y="10792"/>
                  <a:pt x="10043" y="10810"/>
                  <a:pt x="10042" y="10828"/>
                </a:cubicBezTo>
                <a:lnTo>
                  <a:pt x="10042" y="10828"/>
                </a:lnTo>
                <a:lnTo>
                  <a:pt x="10042" y="10830"/>
                </a:lnTo>
                <a:lnTo>
                  <a:pt x="10011" y="10822"/>
                </a:lnTo>
                <a:cubicBezTo>
                  <a:pt x="9954" y="10820"/>
                  <a:pt x="9897" y="10806"/>
                  <a:pt x="9842" y="10780"/>
                </a:cubicBezTo>
                <a:cubicBezTo>
                  <a:pt x="9832" y="10782"/>
                  <a:pt x="9823" y="10777"/>
                  <a:pt x="9813" y="10773"/>
                </a:cubicBezTo>
                <a:lnTo>
                  <a:pt x="9813" y="10767"/>
                </a:lnTo>
                <a:cubicBezTo>
                  <a:pt x="9177" y="10489"/>
                  <a:pt x="8680" y="9173"/>
                  <a:pt x="8591" y="7519"/>
                </a:cubicBezTo>
                <a:cubicBezTo>
                  <a:pt x="8590" y="7519"/>
                  <a:pt x="8590" y="7519"/>
                  <a:pt x="8590" y="7519"/>
                </a:cubicBezTo>
                <a:lnTo>
                  <a:pt x="8589" y="7487"/>
                </a:lnTo>
                <a:cubicBezTo>
                  <a:pt x="8580" y="7345"/>
                  <a:pt x="8575" y="7201"/>
                  <a:pt x="8575" y="7054"/>
                </a:cubicBezTo>
                <a:cubicBezTo>
                  <a:pt x="8573" y="7027"/>
                  <a:pt x="8573" y="7001"/>
                  <a:pt x="8573" y="6974"/>
                </a:cubicBezTo>
                <a:lnTo>
                  <a:pt x="8574" y="6921"/>
                </a:lnTo>
                <a:lnTo>
                  <a:pt x="8575" y="6921"/>
                </a:lnTo>
                <a:close/>
                <a:moveTo>
                  <a:pt x="8551" y="6918"/>
                </a:moveTo>
                <a:lnTo>
                  <a:pt x="8551" y="6921"/>
                </a:lnTo>
                <a:lnTo>
                  <a:pt x="8551" y="6921"/>
                </a:lnTo>
                <a:lnTo>
                  <a:pt x="8553" y="6974"/>
                </a:lnTo>
                <a:cubicBezTo>
                  <a:pt x="8553" y="7001"/>
                  <a:pt x="8552" y="7027"/>
                  <a:pt x="8550" y="7054"/>
                </a:cubicBezTo>
                <a:cubicBezTo>
                  <a:pt x="8550" y="7201"/>
                  <a:pt x="8546" y="7345"/>
                  <a:pt x="8537" y="7487"/>
                </a:cubicBezTo>
                <a:lnTo>
                  <a:pt x="8536" y="7519"/>
                </a:lnTo>
                <a:cubicBezTo>
                  <a:pt x="8536" y="7519"/>
                  <a:pt x="8535" y="7519"/>
                  <a:pt x="8535" y="7519"/>
                </a:cubicBezTo>
                <a:cubicBezTo>
                  <a:pt x="8446" y="9173"/>
                  <a:pt x="7948" y="10489"/>
                  <a:pt x="7312" y="10767"/>
                </a:cubicBezTo>
                <a:lnTo>
                  <a:pt x="7312" y="10773"/>
                </a:lnTo>
                <a:cubicBezTo>
                  <a:pt x="7303" y="10777"/>
                  <a:pt x="7293" y="10782"/>
                  <a:pt x="7283" y="10780"/>
                </a:cubicBezTo>
                <a:cubicBezTo>
                  <a:pt x="7228" y="10806"/>
                  <a:pt x="7172" y="10820"/>
                  <a:pt x="7114" y="10822"/>
                </a:cubicBezTo>
                <a:lnTo>
                  <a:pt x="7084" y="10830"/>
                </a:lnTo>
                <a:lnTo>
                  <a:pt x="7084" y="10828"/>
                </a:lnTo>
                <a:lnTo>
                  <a:pt x="7083" y="10828"/>
                </a:lnTo>
                <a:cubicBezTo>
                  <a:pt x="7082" y="10810"/>
                  <a:pt x="7082" y="10792"/>
                  <a:pt x="7082" y="10774"/>
                </a:cubicBezTo>
                <a:cubicBezTo>
                  <a:pt x="7082" y="10748"/>
                  <a:pt x="7082" y="10721"/>
                  <a:pt x="7084" y="10695"/>
                </a:cubicBezTo>
                <a:cubicBezTo>
                  <a:pt x="7084" y="10548"/>
                  <a:pt x="7089" y="10403"/>
                  <a:pt x="7098" y="10261"/>
                </a:cubicBezTo>
                <a:lnTo>
                  <a:pt x="7099" y="10230"/>
                </a:lnTo>
                <a:cubicBezTo>
                  <a:pt x="7099" y="10230"/>
                  <a:pt x="7099" y="10230"/>
                  <a:pt x="7099" y="10230"/>
                </a:cubicBezTo>
                <a:cubicBezTo>
                  <a:pt x="7189" y="8576"/>
                  <a:pt x="7686" y="7260"/>
                  <a:pt x="8322" y="6981"/>
                </a:cubicBezTo>
                <a:lnTo>
                  <a:pt x="8322" y="6976"/>
                </a:lnTo>
                <a:cubicBezTo>
                  <a:pt x="8332" y="6971"/>
                  <a:pt x="8341" y="6967"/>
                  <a:pt x="8351" y="6968"/>
                </a:cubicBezTo>
                <a:cubicBezTo>
                  <a:pt x="8406" y="6942"/>
                  <a:pt x="8463" y="6928"/>
                  <a:pt x="8520" y="6926"/>
                </a:cubicBezTo>
                <a:close/>
                <a:moveTo>
                  <a:pt x="5577" y="6918"/>
                </a:moveTo>
                <a:lnTo>
                  <a:pt x="5607" y="6926"/>
                </a:lnTo>
                <a:cubicBezTo>
                  <a:pt x="5665" y="6928"/>
                  <a:pt x="5721" y="6942"/>
                  <a:pt x="5776" y="6968"/>
                </a:cubicBezTo>
                <a:cubicBezTo>
                  <a:pt x="5786" y="6967"/>
                  <a:pt x="5796" y="6971"/>
                  <a:pt x="5805" y="6976"/>
                </a:cubicBezTo>
                <a:lnTo>
                  <a:pt x="5805" y="6981"/>
                </a:lnTo>
                <a:cubicBezTo>
                  <a:pt x="6441" y="7260"/>
                  <a:pt x="6939" y="8576"/>
                  <a:pt x="7028" y="10230"/>
                </a:cubicBezTo>
                <a:cubicBezTo>
                  <a:pt x="7028" y="10230"/>
                  <a:pt x="7029" y="10230"/>
                  <a:pt x="7029" y="10230"/>
                </a:cubicBezTo>
                <a:lnTo>
                  <a:pt x="7030" y="10261"/>
                </a:lnTo>
                <a:cubicBezTo>
                  <a:pt x="7039" y="10403"/>
                  <a:pt x="7043" y="10548"/>
                  <a:pt x="7043" y="10695"/>
                </a:cubicBezTo>
                <a:cubicBezTo>
                  <a:pt x="7046" y="10721"/>
                  <a:pt x="7046" y="10748"/>
                  <a:pt x="7046" y="10774"/>
                </a:cubicBezTo>
                <a:cubicBezTo>
                  <a:pt x="7046" y="10792"/>
                  <a:pt x="7046" y="10810"/>
                  <a:pt x="7045" y="10828"/>
                </a:cubicBezTo>
                <a:lnTo>
                  <a:pt x="7044" y="10828"/>
                </a:lnTo>
                <a:lnTo>
                  <a:pt x="7044" y="10830"/>
                </a:lnTo>
                <a:lnTo>
                  <a:pt x="7013" y="10822"/>
                </a:lnTo>
                <a:cubicBezTo>
                  <a:pt x="6956" y="10820"/>
                  <a:pt x="6899" y="10806"/>
                  <a:pt x="6844" y="10780"/>
                </a:cubicBezTo>
                <a:cubicBezTo>
                  <a:pt x="6834" y="10782"/>
                  <a:pt x="6825" y="10777"/>
                  <a:pt x="6816" y="10773"/>
                </a:cubicBezTo>
                <a:lnTo>
                  <a:pt x="6815" y="10767"/>
                </a:lnTo>
                <a:cubicBezTo>
                  <a:pt x="6180" y="10489"/>
                  <a:pt x="5682" y="9173"/>
                  <a:pt x="5593" y="7519"/>
                </a:cubicBezTo>
                <a:cubicBezTo>
                  <a:pt x="5592" y="7519"/>
                  <a:pt x="5592" y="7519"/>
                  <a:pt x="5592" y="7519"/>
                </a:cubicBezTo>
                <a:lnTo>
                  <a:pt x="5591" y="7487"/>
                </a:lnTo>
                <a:cubicBezTo>
                  <a:pt x="5582" y="7345"/>
                  <a:pt x="5577" y="7201"/>
                  <a:pt x="5578" y="7054"/>
                </a:cubicBezTo>
                <a:cubicBezTo>
                  <a:pt x="5575" y="7027"/>
                  <a:pt x="5575" y="7001"/>
                  <a:pt x="5575" y="6974"/>
                </a:cubicBezTo>
                <a:lnTo>
                  <a:pt x="5576" y="6921"/>
                </a:lnTo>
                <a:lnTo>
                  <a:pt x="5577" y="6921"/>
                </a:lnTo>
                <a:close/>
                <a:moveTo>
                  <a:pt x="5553" y="6918"/>
                </a:moveTo>
                <a:lnTo>
                  <a:pt x="5553" y="6921"/>
                </a:lnTo>
                <a:lnTo>
                  <a:pt x="5554" y="6921"/>
                </a:lnTo>
                <a:lnTo>
                  <a:pt x="5555" y="6974"/>
                </a:lnTo>
                <a:cubicBezTo>
                  <a:pt x="5555" y="7001"/>
                  <a:pt x="5555" y="7027"/>
                  <a:pt x="5552" y="7054"/>
                </a:cubicBezTo>
                <a:cubicBezTo>
                  <a:pt x="5552" y="7201"/>
                  <a:pt x="5548" y="7345"/>
                  <a:pt x="5539" y="7487"/>
                </a:cubicBezTo>
                <a:lnTo>
                  <a:pt x="5538" y="7519"/>
                </a:lnTo>
                <a:cubicBezTo>
                  <a:pt x="5538" y="7519"/>
                  <a:pt x="5537" y="7519"/>
                  <a:pt x="5537" y="7519"/>
                </a:cubicBezTo>
                <a:cubicBezTo>
                  <a:pt x="5448" y="9173"/>
                  <a:pt x="4950" y="10489"/>
                  <a:pt x="4314" y="10767"/>
                </a:cubicBezTo>
                <a:lnTo>
                  <a:pt x="4314" y="10773"/>
                </a:lnTo>
                <a:cubicBezTo>
                  <a:pt x="4305" y="10777"/>
                  <a:pt x="4295" y="10782"/>
                  <a:pt x="4285" y="10780"/>
                </a:cubicBezTo>
                <a:cubicBezTo>
                  <a:pt x="4230" y="10806"/>
                  <a:pt x="4174" y="10820"/>
                  <a:pt x="4116" y="10822"/>
                </a:cubicBezTo>
                <a:lnTo>
                  <a:pt x="4086" y="10830"/>
                </a:lnTo>
                <a:lnTo>
                  <a:pt x="4086" y="10828"/>
                </a:lnTo>
                <a:lnTo>
                  <a:pt x="4085" y="10828"/>
                </a:lnTo>
                <a:cubicBezTo>
                  <a:pt x="4084" y="10810"/>
                  <a:pt x="4084" y="10792"/>
                  <a:pt x="4084" y="10774"/>
                </a:cubicBezTo>
                <a:cubicBezTo>
                  <a:pt x="4084" y="10748"/>
                  <a:pt x="4084" y="10721"/>
                  <a:pt x="4087" y="10695"/>
                </a:cubicBezTo>
                <a:cubicBezTo>
                  <a:pt x="4086" y="10548"/>
                  <a:pt x="4091" y="10403"/>
                  <a:pt x="4100" y="10261"/>
                </a:cubicBezTo>
                <a:lnTo>
                  <a:pt x="4101" y="10230"/>
                </a:lnTo>
                <a:cubicBezTo>
                  <a:pt x="4101" y="10230"/>
                  <a:pt x="4101" y="10230"/>
                  <a:pt x="4102" y="10230"/>
                </a:cubicBezTo>
                <a:cubicBezTo>
                  <a:pt x="4191" y="8576"/>
                  <a:pt x="4689" y="7260"/>
                  <a:pt x="5324" y="6981"/>
                </a:cubicBezTo>
                <a:lnTo>
                  <a:pt x="5325" y="6976"/>
                </a:lnTo>
                <a:cubicBezTo>
                  <a:pt x="5334" y="6971"/>
                  <a:pt x="5343" y="6967"/>
                  <a:pt x="5353" y="6968"/>
                </a:cubicBezTo>
                <a:cubicBezTo>
                  <a:pt x="5408" y="6942"/>
                  <a:pt x="5465" y="6928"/>
                  <a:pt x="5522" y="6926"/>
                </a:cubicBezTo>
                <a:close/>
                <a:moveTo>
                  <a:pt x="2579" y="6918"/>
                </a:moveTo>
                <a:lnTo>
                  <a:pt x="2609" y="6926"/>
                </a:lnTo>
                <a:cubicBezTo>
                  <a:pt x="2667" y="6928"/>
                  <a:pt x="2723" y="6942"/>
                  <a:pt x="2779" y="6968"/>
                </a:cubicBezTo>
                <a:cubicBezTo>
                  <a:pt x="2788" y="6967"/>
                  <a:pt x="2798" y="6971"/>
                  <a:pt x="2807" y="6976"/>
                </a:cubicBezTo>
                <a:lnTo>
                  <a:pt x="2807" y="6981"/>
                </a:lnTo>
                <a:cubicBezTo>
                  <a:pt x="3443" y="7260"/>
                  <a:pt x="3941" y="8576"/>
                  <a:pt x="4030" y="10230"/>
                </a:cubicBezTo>
                <a:cubicBezTo>
                  <a:pt x="4031" y="10230"/>
                  <a:pt x="4031" y="10230"/>
                  <a:pt x="4031" y="10230"/>
                </a:cubicBezTo>
                <a:lnTo>
                  <a:pt x="4032" y="10261"/>
                </a:lnTo>
                <a:cubicBezTo>
                  <a:pt x="4041" y="10403"/>
                  <a:pt x="4045" y="10548"/>
                  <a:pt x="4045" y="10695"/>
                </a:cubicBezTo>
                <a:cubicBezTo>
                  <a:pt x="4048" y="10721"/>
                  <a:pt x="4048" y="10748"/>
                  <a:pt x="4048" y="10774"/>
                </a:cubicBezTo>
                <a:cubicBezTo>
                  <a:pt x="4048" y="10792"/>
                  <a:pt x="4048" y="10810"/>
                  <a:pt x="4047" y="10828"/>
                </a:cubicBezTo>
                <a:lnTo>
                  <a:pt x="4046" y="10828"/>
                </a:lnTo>
                <a:lnTo>
                  <a:pt x="4046" y="10830"/>
                </a:lnTo>
                <a:lnTo>
                  <a:pt x="4015" y="10822"/>
                </a:lnTo>
                <a:cubicBezTo>
                  <a:pt x="3958" y="10820"/>
                  <a:pt x="3902" y="10806"/>
                  <a:pt x="3846" y="10780"/>
                </a:cubicBezTo>
                <a:cubicBezTo>
                  <a:pt x="3836" y="10782"/>
                  <a:pt x="3827" y="10777"/>
                  <a:pt x="3818" y="10773"/>
                </a:cubicBezTo>
                <a:lnTo>
                  <a:pt x="3817" y="10767"/>
                </a:lnTo>
                <a:cubicBezTo>
                  <a:pt x="3182" y="10489"/>
                  <a:pt x="2684" y="9173"/>
                  <a:pt x="2595" y="7519"/>
                </a:cubicBezTo>
                <a:cubicBezTo>
                  <a:pt x="2594" y="7519"/>
                  <a:pt x="2594" y="7519"/>
                  <a:pt x="2594" y="7519"/>
                </a:cubicBezTo>
                <a:lnTo>
                  <a:pt x="2593" y="7487"/>
                </a:lnTo>
                <a:cubicBezTo>
                  <a:pt x="2584" y="7345"/>
                  <a:pt x="2580" y="7201"/>
                  <a:pt x="2580" y="7054"/>
                </a:cubicBezTo>
                <a:cubicBezTo>
                  <a:pt x="2577" y="7027"/>
                  <a:pt x="2577" y="7001"/>
                  <a:pt x="2577" y="6974"/>
                </a:cubicBezTo>
                <a:lnTo>
                  <a:pt x="2578" y="6921"/>
                </a:lnTo>
                <a:lnTo>
                  <a:pt x="2579" y="6921"/>
                </a:lnTo>
                <a:close/>
                <a:moveTo>
                  <a:pt x="2555" y="6918"/>
                </a:moveTo>
                <a:lnTo>
                  <a:pt x="2555" y="6921"/>
                </a:lnTo>
                <a:lnTo>
                  <a:pt x="2556" y="6921"/>
                </a:lnTo>
                <a:lnTo>
                  <a:pt x="2557" y="6974"/>
                </a:lnTo>
                <a:cubicBezTo>
                  <a:pt x="2557" y="7001"/>
                  <a:pt x="2557" y="7027"/>
                  <a:pt x="2554" y="7054"/>
                </a:cubicBezTo>
                <a:cubicBezTo>
                  <a:pt x="2554" y="7201"/>
                  <a:pt x="2550" y="7345"/>
                  <a:pt x="2541" y="7487"/>
                </a:cubicBezTo>
                <a:lnTo>
                  <a:pt x="2540" y="7519"/>
                </a:lnTo>
                <a:cubicBezTo>
                  <a:pt x="2540" y="7519"/>
                  <a:pt x="2540" y="7519"/>
                  <a:pt x="2539" y="7519"/>
                </a:cubicBezTo>
                <a:cubicBezTo>
                  <a:pt x="2450" y="9173"/>
                  <a:pt x="1952" y="10489"/>
                  <a:pt x="1316" y="10767"/>
                </a:cubicBezTo>
                <a:lnTo>
                  <a:pt x="1316" y="10773"/>
                </a:lnTo>
                <a:cubicBezTo>
                  <a:pt x="1307" y="10777"/>
                  <a:pt x="1297" y="10782"/>
                  <a:pt x="1288" y="10780"/>
                </a:cubicBezTo>
                <a:cubicBezTo>
                  <a:pt x="1232" y="10806"/>
                  <a:pt x="1176" y="10820"/>
                  <a:pt x="1118" y="10822"/>
                </a:cubicBezTo>
                <a:lnTo>
                  <a:pt x="1088" y="10830"/>
                </a:lnTo>
                <a:lnTo>
                  <a:pt x="1088" y="10828"/>
                </a:lnTo>
                <a:lnTo>
                  <a:pt x="1087" y="10828"/>
                </a:lnTo>
                <a:cubicBezTo>
                  <a:pt x="1086" y="10810"/>
                  <a:pt x="1086" y="10792"/>
                  <a:pt x="1086" y="10774"/>
                </a:cubicBezTo>
                <a:cubicBezTo>
                  <a:pt x="1086" y="10748"/>
                  <a:pt x="1086" y="10721"/>
                  <a:pt x="1089" y="10695"/>
                </a:cubicBezTo>
                <a:cubicBezTo>
                  <a:pt x="1089" y="10548"/>
                  <a:pt x="1093" y="10403"/>
                  <a:pt x="1102" y="10261"/>
                </a:cubicBezTo>
                <a:lnTo>
                  <a:pt x="1103" y="10230"/>
                </a:lnTo>
                <a:cubicBezTo>
                  <a:pt x="1103" y="10230"/>
                  <a:pt x="1103" y="10230"/>
                  <a:pt x="1104" y="10230"/>
                </a:cubicBezTo>
                <a:cubicBezTo>
                  <a:pt x="1193" y="8576"/>
                  <a:pt x="1691" y="7260"/>
                  <a:pt x="2326" y="6981"/>
                </a:cubicBezTo>
                <a:lnTo>
                  <a:pt x="2327" y="6976"/>
                </a:lnTo>
                <a:cubicBezTo>
                  <a:pt x="2336" y="6971"/>
                  <a:pt x="2345" y="6967"/>
                  <a:pt x="2355" y="6968"/>
                </a:cubicBezTo>
                <a:cubicBezTo>
                  <a:pt x="2411" y="6942"/>
                  <a:pt x="2467" y="6928"/>
                  <a:pt x="2524" y="6926"/>
                </a:cubicBezTo>
                <a:close/>
                <a:moveTo>
                  <a:pt x="19328" y="3546"/>
                </a:moveTo>
                <a:cubicBezTo>
                  <a:pt x="19422" y="4826"/>
                  <a:pt x="19803" y="5841"/>
                  <a:pt x="20290" y="6120"/>
                </a:cubicBezTo>
                <a:cubicBezTo>
                  <a:pt x="20196" y="4840"/>
                  <a:pt x="19815" y="3826"/>
                  <a:pt x="19328" y="3546"/>
                </a:cubicBezTo>
                <a:close/>
                <a:moveTo>
                  <a:pt x="18783" y="3546"/>
                </a:moveTo>
                <a:cubicBezTo>
                  <a:pt x="18296" y="3826"/>
                  <a:pt x="17915" y="4840"/>
                  <a:pt x="17821" y="6120"/>
                </a:cubicBezTo>
                <a:cubicBezTo>
                  <a:pt x="18308" y="5841"/>
                  <a:pt x="18689" y="4826"/>
                  <a:pt x="18783" y="3546"/>
                </a:cubicBezTo>
                <a:close/>
                <a:moveTo>
                  <a:pt x="16330" y="3546"/>
                </a:moveTo>
                <a:cubicBezTo>
                  <a:pt x="16424" y="4826"/>
                  <a:pt x="16805" y="5841"/>
                  <a:pt x="17292" y="6120"/>
                </a:cubicBezTo>
                <a:cubicBezTo>
                  <a:pt x="17198" y="4840"/>
                  <a:pt x="16817" y="3826"/>
                  <a:pt x="16330" y="3546"/>
                </a:cubicBezTo>
                <a:close/>
                <a:moveTo>
                  <a:pt x="15785" y="3546"/>
                </a:moveTo>
                <a:cubicBezTo>
                  <a:pt x="15298" y="3826"/>
                  <a:pt x="14917" y="4840"/>
                  <a:pt x="14823" y="6120"/>
                </a:cubicBezTo>
                <a:cubicBezTo>
                  <a:pt x="15310" y="5841"/>
                  <a:pt x="15691" y="4826"/>
                  <a:pt x="15785" y="3546"/>
                </a:cubicBezTo>
                <a:close/>
                <a:moveTo>
                  <a:pt x="13332" y="3546"/>
                </a:moveTo>
                <a:cubicBezTo>
                  <a:pt x="13426" y="4826"/>
                  <a:pt x="13807" y="5841"/>
                  <a:pt x="14294" y="6120"/>
                </a:cubicBezTo>
                <a:cubicBezTo>
                  <a:pt x="14200" y="4840"/>
                  <a:pt x="13819" y="3826"/>
                  <a:pt x="13332" y="3546"/>
                </a:cubicBezTo>
                <a:close/>
                <a:moveTo>
                  <a:pt x="12787" y="3546"/>
                </a:moveTo>
                <a:cubicBezTo>
                  <a:pt x="12300" y="3826"/>
                  <a:pt x="11919" y="4840"/>
                  <a:pt x="11825" y="6120"/>
                </a:cubicBezTo>
                <a:cubicBezTo>
                  <a:pt x="12312" y="5841"/>
                  <a:pt x="12693" y="4826"/>
                  <a:pt x="12787" y="3546"/>
                </a:cubicBezTo>
                <a:close/>
                <a:moveTo>
                  <a:pt x="10334" y="3546"/>
                </a:moveTo>
                <a:cubicBezTo>
                  <a:pt x="10428" y="4826"/>
                  <a:pt x="10809" y="5841"/>
                  <a:pt x="11296" y="6120"/>
                </a:cubicBezTo>
                <a:cubicBezTo>
                  <a:pt x="11202" y="4840"/>
                  <a:pt x="10821" y="3826"/>
                  <a:pt x="10334" y="3546"/>
                </a:cubicBezTo>
                <a:close/>
                <a:moveTo>
                  <a:pt x="9790" y="3546"/>
                </a:moveTo>
                <a:cubicBezTo>
                  <a:pt x="9302" y="3826"/>
                  <a:pt x="8921" y="4840"/>
                  <a:pt x="8827" y="6120"/>
                </a:cubicBezTo>
                <a:cubicBezTo>
                  <a:pt x="9315" y="5841"/>
                  <a:pt x="9695" y="4826"/>
                  <a:pt x="9790" y="3546"/>
                </a:cubicBezTo>
                <a:close/>
                <a:moveTo>
                  <a:pt x="7336" y="3546"/>
                </a:moveTo>
                <a:cubicBezTo>
                  <a:pt x="7430" y="4826"/>
                  <a:pt x="7811" y="5841"/>
                  <a:pt x="8299" y="6120"/>
                </a:cubicBezTo>
                <a:cubicBezTo>
                  <a:pt x="8204" y="4840"/>
                  <a:pt x="7824" y="3826"/>
                  <a:pt x="7336" y="3546"/>
                </a:cubicBezTo>
                <a:close/>
                <a:moveTo>
                  <a:pt x="6792" y="3546"/>
                </a:moveTo>
                <a:cubicBezTo>
                  <a:pt x="6304" y="3826"/>
                  <a:pt x="5923" y="4840"/>
                  <a:pt x="5829" y="6120"/>
                </a:cubicBezTo>
                <a:cubicBezTo>
                  <a:pt x="6317" y="5841"/>
                  <a:pt x="6697" y="4826"/>
                  <a:pt x="6792" y="3546"/>
                </a:cubicBezTo>
                <a:close/>
                <a:moveTo>
                  <a:pt x="4338" y="3546"/>
                </a:moveTo>
                <a:cubicBezTo>
                  <a:pt x="4432" y="4826"/>
                  <a:pt x="4813" y="5841"/>
                  <a:pt x="5301" y="6120"/>
                </a:cubicBezTo>
                <a:cubicBezTo>
                  <a:pt x="5206" y="4840"/>
                  <a:pt x="4826" y="3826"/>
                  <a:pt x="4338" y="3546"/>
                </a:cubicBezTo>
                <a:close/>
                <a:moveTo>
                  <a:pt x="3794" y="3546"/>
                </a:moveTo>
                <a:cubicBezTo>
                  <a:pt x="3306" y="3826"/>
                  <a:pt x="2926" y="4840"/>
                  <a:pt x="2831" y="6120"/>
                </a:cubicBezTo>
                <a:cubicBezTo>
                  <a:pt x="3319" y="5841"/>
                  <a:pt x="3699" y="4826"/>
                  <a:pt x="3794" y="3546"/>
                </a:cubicBezTo>
                <a:close/>
                <a:moveTo>
                  <a:pt x="1340" y="3546"/>
                </a:moveTo>
                <a:cubicBezTo>
                  <a:pt x="1435" y="4826"/>
                  <a:pt x="1815" y="5841"/>
                  <a:pt x="2303" y="6120"/>
                </a:cubicBezTo>
                <a:cubicBezTo>
                  <a:pt x="2208" y="4840"/>
                  <a:pt x="1828" y="3826"/>
                  <a:pt x="1340" y="3546"/>
                </a:cubicBezTo>
                <a:close/>
                <a:moveTo>
                  <a:pt x="21600" y="3060"/>
                </a:moveTo>
                <a:lnTo>
                  <a:pt x="21600" y="3689"/>
                </a:lnTo>
                <a:cubicBezTo>
                  <a:pt x="21201" y="4089"/>
                  <a:pt x="20901" y="5004"/>
                  <a:pt x="20819" y="6120"/>
                </a:cubicBezTo>
                <a:cubicBezTo>
                  <a:pt x="21146" y="5932"/>
                  <a:pt x="21426" y="5412"/>
                  <a:pt x="21600" y="4698"/>
                </a:cubicBezTo>
                <a:lnTo>
                  <a:pt x="21600" y="5650"/>
                </a:lnTo>
                <a:cubicBezTo>
                  <a:pt x="21387" y="6212"/>
                  <a:pt x="21108" y="6603"/>
                  <a:pt x="20795" y="6741"/>
                </a:cubicBezTo>
                <a:lnTo>
                  <a:pt x="20795" y="6747"/>
                </a:lnTo>
                <a:cubicBezTo>
                  <a:pt x="20785" y="6751"/>
                  <a:pt x="20776" y="6756"/>
                  <a:pt x="20766" y="6754"/>
                </a:cubicBezTo>
                <a:cubicBezTo>
                  <a:pt x="20711" y="6780"/>
                  <a:pt x="20654" y="6794"/>
                  <a:pt x="20597" y="6797"/>
                </a:cubicBezTo>
                <a:lnTo>
                  <a:pt x="20567" y="6804"/>
                </a:lnTo>
                <a:lnTo>
                  <a:pt x="20567" y="6802"/>
                </a:lnTo>
                <a:lnTo>
                  <a:pt x="20566" y="6802"/>
                </a:lnTo>
                <a:cubicBezTo>
                  <a:pt x="20565" y="6784"/>
                  <a:pt x="20565" y="6766"/>
                  <a:pt x="20565" y="6748"/>
                </a:cubicBezTo>
                <a:cubicBezTo>
                  <a:pt x="20565" y="6721"/>
                  <a:pt x="20565" y="6695"/>
                  <a:pt x="20567" y="6668"/>
                </a:cubicBezTo>
                <a:cubicBezTo>
                  <a:pt x="20567" y="6520"/>
                  <a:pt x="20571" y="6374"/>
                  <a:pt x="20580" y="6231"/>
                </a:cubicBezTo>
                <a:lnTo>
                  <a:pt x="20581" y="6200"/>
                </a:lnTo>
                <a:cubicBezTo>
                  <a:pt x="20582" y="6200"/>
                  <a:pt x="20582" y="6200"/>
                  <a:pt x="20582" y="6199"/>
                </a:cubicBezTo>
                <a:cubicBezTo>
                  <a:pt x="20661" y="4717"/>
                  <a:pt x="21064" y="3503"/>
                  <a:pt x="21600" y="3060"/>
                </a:cubicBezTo>
                <a:close/>
                <a:moveTo>
                  <a:pt x="19076" y="2862"/>
                </a:moveTo>
                <a:lnTo>
                  <a:pt x="19106" y="2870"/>
                </a:lnTo>
                <a:cubicBezTo>
                  <a:pt x="19163" y="2872"/>
                  <a:pt x="19220" y="2886"/>
                  <a:pt x="19275" y="2912"/>
                </a:cubicBezTo>
                <a:cubicBezTo>
                  <a:pt x="19285" y="2910"/>
                  <a:pt x="19294" y="2915"/>
                  <a:pt x="19304" y="2920"/>
                </a:cubicBezTo>
                <a:lnTo>
                  <a:pt x="19304" y="2925"/>
                </a:lnTo>
                <a:cubicBezTo>
                  <a:pt x="19940" y="3206"/>
                  <a:pt x="20438" y="4532"/>
                  <a:pt x="20527" y="6199"/>
                </a:cubicBezTo>
                <a:cubicBezTo>
                  <a:pt x="20527" y="6200"/>
                  <a:pt x="20527" y="6200"/>
                  <a:pt x="20528" y="6200"/>
                </a:cubicBezTo>
                <a:lnTo>
                  <a:pt x="20529" y="6231"/>
                </a:lnTo>
                <a:cubicBezTo>
                  <a:pt x="20537" y="6374"/>
                  <a:pt x="20542" y="6520"/>
                  <a:pt x="20542" y="6668"/>
                </a:cubicBezTo>
                <a:cubicBezTo>
                  <a:pt x="20544" y="6695"/>
                  <a:pt x="20544" y="6721"/>
                  <a:pt x="20544" y="6748"/>
                </a:cubicBezTo>
                <a:cubicBezTo>
                  <a:pt x="20544" y="6766"/>
                  <a:pt x="20544" y="6784"/>
                  <a:pt x="20543" y="6802"/>
                </a:cubicBezTo>
                <a:lnTo>
                  <a:pt x="20542" y="6802"/>
                </a:lnTo>
                <a:lnTo>
                  <a:pt x="20542" y="6804"/>
                </a:lnTo>
                <a:lnTo>
                  <a:pt x="20512" y="6797"/>
                </a:lnTo>
                <a:cubicBezTo>
                  <a:pt x="20454" y="6794"/>
                  <a:pt x="20398" y="6780"/>
                  <a:pt x="20343" y="6754"/>
                </a:cubicBezTo>
                <a:cubicBezTo>
                  <a:pt x="20333" y="6756"/>
                  <a:pt x="20323" y="6751"/>
                  <a:pt x="20314" y="6747"/>
                </a:cubicBezTo>
                <a:lnTo>
                  <a:pt x="20314" y="6741"/>
                </a:lnTo>
                <a:cubicBezTo>
                  <a:pt x="19678" y="6461"/>
                  <a:pt x="19180" y="5134"/>
                  <a:pt x="19091" y="3467"/>
                </a:cubicBezTo>
                <a:cubicBezTo>
                  <a:pt x="19091" y="3467"/>
                  <a:pt x="19091" y="3467"/>
                  <a:pt x="19090" y="3467"/>
                </a:cubicBezTo>
                <a:lnTo>
                  <a:pt x="19089" y="3435"/>
                </a:lnTo>
                <a:cubicBezTo>
                  <a:pt x="19080" y="3292"/>
                  <a:pt x="19076" y="3146"/>
                  <a:pt x="19076" y="2998"/>
                </a:cubicBezTo>
                <a:cubicBezTo>
                  <a:pt x="19074" y="2972"/>
                  <a:pt x="19074" y="2945"/>
                  <a:pt x="19074" y="2918"/>
                </a:cubicBezTo>
                <a:lnTo>
                  <a:pt x="19075" y="2864"/>
                </a:lnTo>
                <a:lnTo>
                  <a:pt x="19076" y="2864"/>
                </a:lnTo>
                <a:close/>
                <a:moveTo>
                  <a:pt x="19035" y="2862"/>
                </a:moveTo>
                <a:lnTo>
                  <a:pt x="19035" y="2864"/>
                </a:lnTo>
                <a:lnTo>
                  <a:pt x="19036" y="2864"/>
                </a:lnTo>
                <a:lnTo>
                  <a:pt x="19037" y="2918"/>
                </a:lnTo>
                <a:cubicBezTo>
                  <a:pt x="19037" y="2945"/>
                  <a:pt x="19037" y="2972"/>
                  <a:pt x="19035" y="2998"/>
                </a:cubicBezTo>
                <a:cubicBezTo>
                  <a:pt x="19035" y="3146"/>
                  <a:pt x="19031" y="3292"/>
                  <a:pt x="19022" y="3435"/>
                </a:cubicBezTo>
                <a:lnTo>
                  <a:pt x="19021" y="3467"/>
                </a:lnTo>
                <a:cubicBezTo>
                  <a:pt x="19020" y="3467"/>
                  <a:pt x="19020" y="3467"/>
                  <a:pt x="19020" y="3467"/>
                </a:cubicBezTo>
                <a:cubicBezTo>
                  <a:pt x="18931" y="5134"/>
                  <a:pt x="18433" y="6461"/>
                  <a:pt x="17797" y="6741"/>
                </a:cubicBezTo>
                <a:lnTo>
                  <a:pt x="17797" y="6747"/>
                </a:lnTo>
                <a:cubicBezTo>
                  <a:pt x="17787" y="6751"/>
                  <a:pt x="17778" y="6756"/>
                  <a:pt x="17768" y="6754"/>
                </a:cubicBezTo>
                <a:cubicBezTo>
                  <a:pt x="17713" y="6780"/>
                  <a:pt x="17656" y="6794"/>
                  <a:pt x="17599" y="6797"/>
                </a:cubicBezTo>
                <a:lnTo>
                  <a:pt x="17569" y="6804"/>
                </a:lnTo>
                <a:lnTo>
                  <a:pt x="17569" y="6802"/>
                </a:lnTo>
                <a:lnTo>
                  <a:pt x="17568" y="6802"/>
                </a:lnTo>
                <a:cubicBezTo>
                  <a:pt x="17567" y="6784"/>
                  <a:pt x="17567" y="6766"/>
                  <a:pt x="17567" y="6748"/>
                </a:cubicBezTo>
                <a:cubicBezTo>
                  <a:pt x="17567" y="6721"/>
                  <a:pt x="17567" y="6695"/>
                  <a:pt x="17569" y="6668"/>
                </a:cubicBezTo>
                <a:cubicBezTo>
                  <a:pt x="17569" y="6520"/>
                  <a:pt x="17573" y="6374"/>
                  <a:pt x="17582" y="6231"/>
                </a:cubicBezTo>
                <a:lnTo>
                  <a:pt x="17583" y="6200"/>
                </a:lnTo>
                <a:cubicBezTo>
                  <a:pt x="17584" y="6200"/>
                  <a:pt x="17584" y="6200"/>
                  <a:pt x="17584" y="6199"/>
                </a:cubicBezTo>
                <a:cubicBezTo>
                  <a:pt x="17673" y="4532"/>
                  <a:pt x="18171" y="3206"/>
                  <a:pt x="18807" y="2925"/>
                </a:cubicBezTo>
                <a:lnTo>
                  <a:pt x="18807" y="2920"/>
                </a:lnTo>
                <a:cubicBezTo>
                  <a:pt x="18817" y="2915"/>
                  <a:pt x="18826" y="2910"/>
                  <a:pt x="18836" y="2912"/>
                </a:cubicBezTo>
                <a:cubicBezTo>
                  <a:pt x="18891" y="2886"/>
                  <a:pt x="18948" y="2872"/>
                  <a:pt x="19005" y="2870"/>
                </a:cubicBezTo>
                <a:close/>
                <a:moveTo>
                  <a:pt x="16078" y="2862"/>
                </a:moveTo>
                <a:lnTo>
                  <a:pt x="16108" y="2870"/>
                </a:lnTo>
                <a:cubicBezTo>
                  <a:pt x="16165" y="2872"/>
                  <a:pt x="16222" y="2886"/>
                  <a:pt x="16277" y="2912"/>
                </a:cubicBezTo>
                <a:cubicBezTo>
                  <a:pt x="16287" y="2910"/>
                  <a:pt x="16296" y="2915"/>
                  <a:pt x="16306" y="2920"/>
                </a:cubicBezTo>
                <a:lnTo>
                  <a:pt x="16306" y="2925"/>
                </a:lnTo>
                <a:cubicBezTo>
                  <a:pt x="16942" y="3206"/>
                  <a:pt x="17440" y="4532"/>
                  <a:pt x="17529" y="6199"/>
                </a:cubicBezTo>
                <a:cubicBezTo>
                  <a:pt x="17529" y="6200"/>
                  <a:pt x="17529" y="6200"/>
                  <a:pt x="17530" y="6200"/>
                </a:cubicBezTo>
                <a:lnTo>
                  <a:pt x="17531" y="6231"/>
                </a:lnTo>
                <a:cubicBezTo>
                  <a:pt x="17540" y="6374"/>
                  <a:pt x="17544" y="6520"/>
                  <a:pt x="17544" y="6668"/>
                </a:cubicBezTo>
                <a:cubicBezTo>
                  <a:pt x="17546" y="6695"/>
                  <a:pt x="17546" y="6721"/>
                  <a:pt x="17546" y="6748"/>
                </a:cubicBezTo>
                <a:cubicBezTo>
                  <a:pt x="17546" y="6766"/>
                  <a:pt x="17546" y="6784"/>
                  <a:pt x="17545" y="6802"/>
                </a:cubicBezTo>
                <a:lnTo>
                  <a:pt x="17544" y="6802"/>
                </a:lnTo>
                <a:lnTo>
                  <a:pt x="17544" y="6804"/>
                </a:lnTo>
                <a:lnTo>
                  <a:pt x="17514" y="6797"/>
                </a:lnTo>
                <a:cubicBezTo>
                  <a:pt x="17457" y="6794"/>
                  <a:pt x="17400" y="6780"/>
                  <a:pt x="17345" y="6754"/>
                </a:cubicBezTo>
                <a:cubicBezTo>
                  <a:pt x="17335" y="6756"/>
                  <a:pt x="17326" y="6751"/>
                  <a:pt x="17316" y="6747"/>
                </a:cubicBezTo>
                <a:lnTo>
                  <a:pt x="17316" y="6741"/>
                </a:lnTo>
                <a:cubicBezTo>
                  <a:pt x="16680" y="6461"/>
                  <a:pt x="16182" y="5134"/>
                  <a:pt x="16093" y="3467"/>
                </a:cubicBezTo>
                <a:cubicBezTo>
                  <a:pt x="16093" y="3467"/>
                  <a:pt x="16093" y="3467"/>
                  <a:pt x="16092" y="3467"/>
                </a:cubicBezTo>
                <a:lnTo>
                  <a:pt x="16091" y="3435"/>
                </a:lnTo>
                <a:cubicBezTo>
                  <a:pt x="16082" y="3292"/>
                  <a:pt x="16078" y="3146"/>
                  <a:pt x="16078" y="2998"/>
                </a:cubicBezTo>
                <a:cubicBezTo>
                  <a:pt x="16076" y="2972"/>
                  <a:pt x="16076" y="2945"/>
                  <a:pt x="16076" y="2918"/>
                </a:cubicBezTo>
                <a:lnTo>
                  <a:pt x="16077" y="2864"/>
                </a:lnTo>
                <a:lnTo>
                  <a:pt x="16078" y="2864"/>
                </a:lnTo>
                <a:close/>
                <a:moveTo>
                  <a:pt x="16037" y="2862"/>
                </a:moveTo>
                <a:lnTo>
                  <a:pt x="16037" y="2864"/>
                </a:lnTo>
                <a:lnTo>
                  <a:pt x="16038" y="2864"/>
                </a:lnTo>
                <a:lnTo>
                  <a:pt x="16039" y="2918"/>
                </a:lnTo>
                <a:cubicBezTo>
                  <a:pt x="16039" y="2945"/>
                  <a:pt x="16039" y="2972"/>
                  <a:pt x="16037" y="2998"/>
                </a:cubicBezTo>
                <a:cubicBezTo>
                  <a:pt x="16037" y="3146"/>
                  <a:pt x="16033" y="3292"/>
                  <a:pt x="16024" y="3435"/>
                </a:cubicBezTo>
                <a:lnTo>
                  <a:pt x="16023" y="3467"/>
                </a:lnTo>
                <a:cubicBezTo>
                  <a:pt x="16022" y="3467"/>
                  <a:pt x="16022" y="3467"/>
                  <a:pt x="16022" y="3467"/>
                </a:cubicBezTo>
                <a:cubicBezTo>
                  <a:pt x="15933" y="5134"/>
                  <a:pt x="15435" y="6461"/>
                  <a:pt x="14799" y="6741"/>
                </a:cubicBezTo>
                <a:lnTo>
                  <a:pt x="14799" y="6747"/>
                </a:lnTo>
                <a:cubicBezTo>
                  <a:pt x="14789" y="6751"/>
                  <a:pt x="14780" y="6756"/>
                  <a:pt x="14770" y="6754"/>
                </a:cubicBezTo>
                <a:cubicBezTo>
                  <a:pt x="14715" y="6780"/>
                  <a:pt x="14658" y="6794"/>
                  <a:pt x="14601" y="6797"/>
                </a:cubicBezTo>
                <a:lnTo>
                  <a:pt x="14571" y="6804"/>
                </a:lnTo>
                <a:lnTo>
                  <a:pt x="14571" y="6802"/>
                </a:lnTo>
                <a:lnTo>
                  <a:pt x="14570" y="6802"/>
                </a:lnTo>
                <a:cubicBezTo>
                  <a:pt x="14569" y="6784"/>
                  <a:pt x="14569" y="6766"/>
                  <a:pt x="14569" y="6748"/>
                </a:cubicBezTo>
                <a:cubicBezTo>
                  <a:pt x="14569" y="6721"/>
                  <a:pt x="14569" y="6695"/>
                  <a:pt x="14571" y="6668"/>
                </a:cubicBezTo>
                <a:cubicBezTo>
                  <a:pt x="14571" y="6520"/>
                  <a:pt x="14575" y="6374"/>
                  <a:pt x="14584" y="6231"/>
                </a:cubicBezTo>
                <a:lnTo>
                  <a:pt x="14585" y="6200"/>
                </a:lnTo>
                <a:cubicBezTo>
                  <a:pt x="14586" y="6200"/>
                  <a:pt x="14586" y="6200"/>
                  <a:pt x="14586" y="6199"/>
                </a:cubicBezTo>
                <a:cubicBezTo>
                  <a:pt x="14675" y="4532"/>
                  <a:pt x="15173" y="3206"/>
                  <a:pt x="15809" y="2925"/>
                </a:cubicBezTo>
                <a:lnTo>
                  <a:pt x="15809" y="2920"/>
                </a:lnTo>
                <a:cubicBezTo>
                  <a:pt x="15819" y="2915"/>
                  <a:pt x="15828" y="2910"/>
                  <a:pt x="15838" y="2912"/>
                </a:cubicBezTo>
                <a:cubicBezTo>
                  <a:pt x="15893" y="2886"/>
                  <a:pt x="15950" y="2872"/>
                  <a:pt x="16007" y="2870"/>
                </a:cubicBezTo>
                <a:close/>
                <a:moveTo>
                  <a:pt x="13080" y="2862"/>
                </a:moveTo>
                <a:lnTo>
                  <a:pt x="13110" y="2870"/>
                </a:lnTo>
                <a:cubicBezTo>
                  <a:pt x="13167" y="2872"/>
                  <a:pt x="13224" y="2886"/>
                  <a:pt x="13279" y="2912"/>
                </a:cubicBezTo>
                <a:cubicBezTo>
                  <a:pt x="13289" y="2910"/>
                  <a:pt x="13298" y="2915"/>
                  <a:pt x="13308" y="2920"/>
                </a:cubicBezTo>
                <a:lnTo>
                  <a:pt x="13308" y="2925"/>
                </a:lnTo>
                <a:cubicBezTo>
                  <a:pt x="13944" y="3206"/>
                  <a:pt x="14442" y="4532"/>
                  <a:pt x="14531" y="6199"/>
                </a:cubicBezTo>
                <a:cubicBezTo>
                  <a:pt x="14531" y="6200"/>
                  <a:pt x="14531" y="6200"/>
                  <a:pt x="14532" y="6200"/>
                </a:cubicBezTo>
                <a:lnTo>
                  <a:pt x="14533" y="6231"/>
                </a:lnTo>
                <a:cubicBezTo>
                  <a:pt x="14542" y="6374"/>
                  <a:pt x="14546" y="6520"/>
                  <a:pt x="14546" y="6668"/>
                </a:cubicBezTo>
                <a:cubicBezTo>
                  <a:pt x="14548" y="6695"/>
                  <a:pt x="14548" y="6721"/>
                  <a:pt x="14548" y="6748"/>
                </a:cubicBezTo>
                <a:cubicBezTo>
                  <a:pt x="14548" y="6766"/>
                  <a:pt x="14548" y="6784"/>
                  <a:pt x="14547" y="6802"/>
                </a:cubicBezTo>
                <a:lnTo>
                  <a:pt x="14546" y="6802"/>
                </a:lnTo>
                <a:lnTo>
                  <a:pt x="14546" y="6804"/>
                </a:lnTo>
                <a:lnTo>
                  <a:pt x="14516" y="6797"/>
                </a:lnTo>
                <a:cubicBezTo>
                  <a:pt x="14459" y="6794"/>
                  <a:pt x="14402" y="6780"/>
                  <a:pt x="14347" y="6754"/>
                </a:cubicBezTo>
                <a:cubicBezTo>
                  <a:pt x="14337" y="6756"/>
                  <a:pt x="14328" y="6751"/>
                  <a:pt x="14318" y="6747"/>
                </a:cubicBezTo>
                <a:lnTo>
                  <a:pt x="14318" y="6741"/>
                </a:lnTo>
                <a:cubicBezTo>
                  <a:pt x="13682" y="6461"/>
                  <a:pt x="13184" y="5134"/>
                  <a:pt x="13095" y="3467"/>
                </a:cubicBezTo>
                <a:cubicBezTo>
                  <a:pt x="13095" y="3467"/>
                  <a:pt x="13095" y="3467"/>
                  <a:pt x="13094" y="3467"/>
                </a:cubicBezTo>
                <a:lnTo>
                  <a:pt x="13093" y="3435"/>
                </a:lnTo>
                <a:cubicBezTo>
                  <a:pt x="13084" y="3292"/>
                  <a:pt x="13080" y="3146"/>
                  <a:pt x="13080" y="2998"/>
                </a:cubicBezTo>
                <a:cubicBezTo>
                  <a:pt x="13078" y="2972"/>
                  <a:pt x="13078" y="2945"/>
                  <a:pt x="13078" y="2918"/>
                </a:cubicBezTo>
                <a:lnTo>
                  <a:pt x="13079" y="2864"/>
                </a:lnTo>
                <a:lnTo>
                  <a:pt x="13080" y="2864"/>
                </a:lnTo>
                <a:close/>
                <a:moveTo>
                  <a:pt x="10082" y="2862"/>
                </a:moveTo>
                <a:lnTo>
                  <a:pt x="10112" y="2870"/>
                </a:lnTo>
                <a:cubicBezTo>
                  <a:pt x="10170" y="2872"/>
                  <a:pt x="10226" y="2886"/>
                  <a:pt x="10281" y="2912"/>
                </a:cubicBezTo>
                <a:cubicBezTo>
                  <a:pt x="10291" y="2910"/>
                  <a:pt x="10301" y="2915"/>
                  <a:pt x="10310" y="2920"/>
                </a:cubicBezTo>
                <a:lnTo>
                  <a:pt x="10310" y="2925"/>
                </a:lnTo>
                <a:cubicBezTo>
                  <a:pt x="10946" y="3206"/>
                  <a:pt x="11444" y="4532"/>
                  <a:pt x="11533" y="6199"/>
                </a:cubicBezTo>
                <a:cubicBezTo>
                  <a:pt x="11533" y="6200"/>
                  <a:pt x="11534" y="6200"/>
                  <a:pt x="11534" y="6200"/>
                </a:cubicBezTo>
                <a:lnTo>
                  <a:pt x="11535" y="6231"/>
                </a:lnTo>
                <a:cubicBezTo>
                  <a:pt x="11544" y="6374"/>
                  <a:pt x="11548" y="6520"/>
                  <a:pt x="11548" y="6668"/>
                </a:cubicBezTo>
                <a:cubicBezTo>
                  <a:pt x="11550" y="6695"/>
                  <a:pt x="11550" y="6721"/>
                  <a:pt x="11550" y="6748"/>
                </a:cubicBezTo>
                <a:cubicBezTo>
                  <a:pt x="11550" y="6766"/>
                  <a:pt x="11550" y="6784"/>
                  <a:pt x="11549" y="6802"/>
                </a:cubicBezTo>
                <a:lnTo>
                  <a:pt x="11549" y="6802"/>
                </a:lnTo>
                <a:lnTo>
                  <a:pt x="11548" y="6804"/>
                </a:lnTo>
                <a:lnTo>
                  <a:pt x="11518" y="6797"/>
                </a:lnTo>
                <a:cubicBezTo>
                  <a:pt x="11461" y="6794"/>
                  <a:pt x="11404" y="6780"/>
                  <a:pt x="11349" y="6754"/>
                </a:cubicBezTo>
                <a:cubicBezTo>
                  <a:pt x="11339" y="6756"/>
                  <a:pt x="11330" y="6751"/>
                  <a:pt x="11320" y="6747"/>
                </a:cubicBezTo>
                <a:lnTo>
                  <a:pt x="11320" y="6741"/>
                </a:lnTo>
                <a:cubicBezTo>
                  <a:pt x="10684" y="6461"/>
                  <a:pt x="10186" y="5134"/>
                  <a:pt x="10097" y="3467"/>
                </a:cubicBezTo>
                <a:cubicBezTo>
                  <a:pt x="10097" y="3467"/>
                  <a:pt x="10097" y="3467"/>
                  <a:pt x="10097" y="3467"/>
                </a:cubicBezTo>
                <a:lnTo>
                  <a:pt x="10096" y="3435"/>
                </a:lnTo>
                <a:cubicBezTo>
                  <a:pt x="10087" y="3292"/>
                  <a:pt x="10082" y="3146"/>
                  <a:pt x="10082" y="2998"/>
                </a:cubicBezTo>
                <a:cubicBezTo>
                  <a:pt x="10080" y="2972"/>
                  <a:pt x="10080" y="2945"/>
                  <a:pt x="10080" y="2918"/>
                </a:cubicBezTo>
                <a:lnTo>
                  <a:pt x="10081" y="2864"/>
                </a:lnTo>
                <a:lnTo>
                  <a:pt x="10082" y="2864"/>
                </a:lnTo>
                <a:close/>
                <a:moveTo>
                  <a:pt x="10042" y="2862"/>
                </a:moveTo>
                <a:lnTo>
                  <a:pt x="10042" y="2864"/>
                </a:lnTo>
                <a:lnTo>
                  <a:pt x="10042" y="2864"/>
                </a:lnTo>
                <a:lnTo>
                  <a:pt x="10044" y="2918"/>
                </a:lnTo>
                <a:cubicBezTo>
                  <a:pt x="10044" y="2945"/>
                  <a:pt x="10043" y="2972"/>
                  <a:pt x="10041" y="2998"/>
                </a:cubicBezTo>
                <a:cubicBezTo>
                  <a:pt x="10041" y="3146"/>
                  <a:pt x="10037" y="3292"/>
                  <a:pt x="10028" y="3435"/>
                </a:cubicBezTo>
                <a:lnTo>
                  <a:pt x="10027" y="3467"/>
                </a:lnTo>
                <a:cubicBezTo>
                  <a:pt x="10027" y="3467"/>
                  <a:pt x="10026" y="3467"/>
                  <a:pt x="10026" y="3467"/>
                </a:cubicBezTo>
                <a:cubicBezTo>
                  <a:pt x="9937" y="5134"/>
                  <a:pt x="9439" y="6461"/>
                  <a:pt x="8803" y="6741"/>
                </a:cubicBezTo>
                <a:lnTo>
                  <a:pt x="8803" y="6747"/>
                </a:lnTo>
                <a:cubicBezTo>
                  <a:pt x="8794" y="6751"/>
                  <a:pt x="8784" y="6756"/>
                  <a:pt x="8774" y="6754"/>
                </a:cubicBezTo>
                <a:cubicBezTo>
                  <a:pt x="8719" y="6780"/>
                  <a:pt x="8663" y="6794"/>
                  <a:pt x="8605" y="6797"/>
                </a:cubicBezTo>
                <a:lnTo>
                  <a:pt x="8575" y="6804"/>
                </a:lnTo>
                <a:lnTo>
                  <a:pt x="8575" y="6802"/>
                </a:lnTo>
                <a:lnTo>
                  <a:pt x="8574" y="6802"/>
                </a:lnTo>
                <a:cubicBezTo>
                  <a:pt x="8573" y="6784"/>
                  <a:pt x="8573" y="6766"/>
                  <a:pt x="8573" y="6748"/>
                </a:cubicBezTo>
                <a:cubicBezTo>
                  <a:pt x="8573" y="6721"/>
                  <a:pt x="8573" y="6695"/>
                  <a:pt x="8575" y="6668"/>
                </a:cubicBezTo>
                <a:cubicBezTo>
                  <a:pt x="8575" y="6520"/>
                  <a:pt x="8580" y="6374"/>
                  <a:pt x="8589" y="6231"/>
                </a:cubicBezTo>
                <a:lnTo>
                  <a:pt x="8590" y="6200"/>
                </a:lnTo>
                <a:cubicBezTo>
                  <a:pt x="8590" y="6200"/>
                  <a:pt x="8590" y="6200"/>
                  <a:pt x="8591" y="6199"/>
                </a:cubicBezTo>
                <a:cubicBezTo>
                  <a:pt x="8680" y="4532"/>
                  <a:pt x="9177" y="3206"/>
                  <a:pt x="9813" y="2925"/>
                </a:cubicBezTo>
                <a:lnTo>
                  <a:pt x="9813" y="2920"/>
                </a:lnTo>
                <a:cubicBezTo>
                  <a:pt x="9823" y="2915"/>
                  <a:pt x="9832" y="2910"/>
                  <a:pt x="9842" y="2912"/>
                </a:cubicBezTo>
                <a:cubicBezTo>
                  <a:pt x="9897" y="2886"/>
                  <a:pt x="9954" y="2872"/>
                  <a:pt x="10011" y="2870"/>
                </a:cubicBezTo>
                <a:close/>
                <a:moveTo>
                  <a:pt x="7084" y="2862"/>
                </a:moveTo>
                <a:lnTo>
                  <a:pt x="7114" y="2870"/>
                </a:lnTo>
                <a:cubicBezTo>
                  <a:pt x="7172" y="2872"/>
                  <a:pt x="7228" y="2886"/>
                  <a:pt x="7283" y="2912"/>
                </a:cubicBezTo>
                <a:cubicBezTo>
                  <a:pt x="7293" y="2910"/>
                  <a:pt x="7303" y="2915"/>
                  <a:pt x="7312" y="2920"/>
                </a:cubicBezTo>
                <a:lnTo>
                  <a:pt x="7312" y="2925"/>
                </a:lnTo>
                <a:cubicBezTo>
                  <a:pt x="7948" y="3206"/>
                  <a:pt x="8446" y="4532"/>
                  <a:pt x="8535" y="6199"/>
                </a:cubicBezTo>
                <a:cubicBezTo>
                  <a:pt x="8535" y="6200"/>
                  <a:pt x="8536" y="6200"/>
                  <a:pt x="8536" y="6200"/>
                </a:cubicBezTo>
                <a:lnTo>
                  <a:pt x="8537" y="6231"/>
                </a:lnTo>
                <a:cubicBezTo>
                  <a:pt x="8546" y="6374"/>
                  <a:pt x="8550" y="6520"/>
                  <a:pt x="8550" y="6668"/>
                </a:cubicBezTo>
                <a:cubicBezTo>
                  <a:pt x="8552" y="6695"/>
                  <a:pt x="8553" y="6721"/>
                  <a:pt x="8553" y="6748"/>
                </a:cubicBezTo>
                <a:cubicBezTo>
                  <a:pt x="8553" y="6766"/>
                  <a:pt x="8552" y="6784"/>
                  <a:pt x="8551" y="6802"/>
                </a:cubicBezTo>
                <a:lnTo>
                  <a:pt x="8551" y="6802"/>
                </a:lnTo>
                <a:lnTo>
                  <a:pt x="8551" y="6804"/>
                </a:lnTo>
                <a:lnTo>
                  <a:pt x="8520" y="6797"/>
                </a:lnTo>
                <a:cubicBezTo>
                  <a:pt x="8463" y="6794"/>
                  <a:pt x="8406" y="6780"/>
                  <a:pt x="8351" y="6754"/>
                </a:cubicBezTo>
                <a:cubicBezTo>
                  <a:pt x="8341" y="6756"/>
                  <a:pt x="8332" y="6751"/>
                  <a:pt x="8322" y="6747"/>
                </a:cubicBezTo>
                <a:lnTo>
                  <a:pt x="8322" y="6741"/>
                </a:lnTo>
                <a:cubicBezTo>
                  <a:pt x="7686" y="6461"/>
                  <a:pt x="7189" y="5134"/>
                  <a:pt x="7099" y="3467"/>
                </a:cubicBezTo>
                <a:cubicBezTo>
                  <a:pt x="7099" y="3467"/>
                  <a:pt x="7099" y="3467"/>
                  <a:pt x="7099" y="3467"/>
                </a:cubicBezTo>
                <a:lnTo>
                  <a:pt x="7098" y="3435"/>
                </a:lnTo>
                <a:cubicBezTo>
                  <a:pt x="7089" y="3292"/>
                  <a:pt x="7084" y="3146"/>
                  <a:pt x="7084" y="2998"/>
                </a:cubicBezTo>
                <a:cubicBezTo>
                  <a:pt x="7082" y="2972"/>
                  <a:pt x="7082" y="2945"/>
                  <a:pt x="7082" y="2918"/>
                </a:cubicBezTo>
                <a:lnTo>
                  <a:pt x="7083" y="2864"/>
                </a:lnTo>
                <a:lnTo>
                  <a:pt x="7084" y="2864"/>
                </a:lnTo>
                <a:close/>
                <a:moveTo>
                  <a:pt x="7044" y="2862"/>
                </a:moveTo>
                <a:lnTo>
                  <a:pt x="7044" y="2864"/>
                </a:lnTo>
                <a:lnTo>
                  <a:pt x="7045" y="2864"/>
                </a:lnTo>
                <a:lnTo>
                  <a:pt x="7046" y="2918"/>
                </a:lnTo>
                <a:cubicBezTo>
                  <a:pt x="7046" y="2945"/>
                  <a:pt x="7046" y="2972"/>
                  <a:pt x="7043" y="2998"/>
                </a:cubicBezTo>
                <a:cubicBezTo>
                  <a:pt x="7043" y="3146"/>
                  <a:pt x="7039" y="3292"/>
                  <a:pt x="7030" y="3435"/>
                </a:cubicBezTo>
                <a:lnTo>
                  <a:pt x="7029" y="3467"/>
                </a:lnTo>
                <a:cubicBezTo>
                  <a:pt x="7029" y="3467"/>
                  <a:pt x="7028" y="3467"/>
                  <a:pt x="7028" y="3467"/>
                </a:cubicBezTo>
                <a:cubicBezTo>
                  <a:pt x="6939" y="5134"/>
                  <a:pt x="6441" y="6461"/>
                  <a:pt x="5805" y="6741"/>
                </a:cubicBezTo>
                <a:lnTo>
                  <a:pt x="5805" y="6747"/>
                </a:lnTo>
                <a:cubicBezTo>
                  <a:pt x="5796" y="6751"/>
                  <a:pt x="5786" y="6756"/>
                  <a:pt x="5776" y="6754"/>
                </a:cubicBezTo>
                <a:cubicBezTo>
                  <a:pt x="5721" y="6780"/>
                  <a:pt x="5665" y="6794"/>
                  <a:pt x="5607" y="6797"/>
                </a:cubicBezTo>
                <a:lnTo>
                  <a:pt x="5577" y="6804"/>
                </a:lnTo>
                <a:lnTo>
                  <a:pt x="5577" y="6802"/>
                </a:lnTo>
                <a:lnTo>
                  <a:pt x="5576" y="6802"/>
                </a:lnTo>
                <a:cubicBezTo>
                  <a:pt x="5575" y="6784"/>
                  <a:pt x="5575" y="6766"/>
                  <a:pt x="5575" y="6748"/>
                </a:cubicBezTo>
                <a:cubicBezTo>
                  <a:pt x="5575" y="6721"/>
                  <a:pt x="5575" y="6695"/>
                  <a:pt x="5578" y="6668"/>
                </a:cubicBezTo>
                <a:cubicBezTo>
                  <a:pt x="5577" y="6520"/>
                  <a:pt x="5582" y="6374"/>
                  <a:pt x="5591" y="6231"/>
                </a:cubicBezTo>
                <a:lnTo>
                  <a:pt x="5592" y="6200"/>
                </a:lnTo>
                <a:cubicBezTo>
                  <a:pt x="5592" y="6200"/>
                  <a:pt x="5592" y="6200"/>
                  <a:pt x="5593" y="6199"/>
                </a:cubicBezTo>
                <a:cubicBezTo>
                  <a:pt x="5682" y="4532"/>
                  <a:pt x="6180" y="3206"/>
                  <a:pt x="6815" y="2925"/>
                </a:cubicBezTo>
                <a:lnTo>
                  <a:pt x="6816" y="2920"/>
                </a:lnTo>
                <a:cubicBezTo>
                  <a:pt x="6825" y="2915"/>
                  <a:pt x="6834" y="2910"/>
                  <a:pt x="6844" y="2912"/>
                </a:cubicBezTo>
                <a:cubicBezTo>
                  <a:pt x="6900" y="2886"/>
                  <a:pt x="6956" y="2872"/>
                  <a:pt x="7013" y="2870"/>
                </a:cubicBezTo>
                <a:close/>
                <a:moveTo>
                  <a:pt x="4086" y="2862"/>
                </a:moveTo>
                <a:lnTo>
                  <a:pt x="4116" y="2870"/>
                </a:lnTo>
                <a:cubicBezTo>
                  <a:pt x="4174" y="2872"/>
                  <a:pt x="4230" y="2886"/>
                  <a:pt x="4285" y="2912"/>
                </a:cubicBezTo>
                <a:cubicBezTo>
                  <a:pt x="4295" y="2910"/>
                  <a:pt x="4305" y="2915"/>
                  <a:pt x="4314" y="2920"/>
                </a:cubicBezTo>
                <a:lnTo>
                  <a:pt x="4314" y="2925"/>
                </a:lnTo>
                <a:cubicBezTo>
                  <a:pt x="4950" y="3206"/>
                  <a:pt x="5448" y="4532"/>
                  <a:pt x="5537" y="6199"/>
                </a:cubicBezTo>
                <a:cubicBezTo>
                  <a:pt x="5537" y="6200"/>
                  <a:pt x="5538" y="6200"/>
                  <a:pt x="5538" y="6200"/>
                </a:cubicBezTo>
                <a:lnTo>
                  <a:pt x="5539" y="6231"/>
                </a:lnTo>
                <a:cubicBezTo>
                  <a:pt x="5548" y="6374"/>
                  <a:pt x="5552" y="6520"/>
                  <a:pt x="5552" y="6668"/>
                </a:cubicBezTo>
                <a:cubicBezTo>
                  <a:pt x="5555" y="6695"/>
                  <a:pt x="5555" y="6721"/>
                  <a:pt x="5555" y="6748"/>
                </a:cubicBezTo>
                <a:cubicBezTo>
                  <a:pt x="5555" y="6766"/>
                  <a:pt x="5555" y="6784"/>
                  <a:pt x="5554" y="6802"/>
                </a:cubicBezTo>
                <a:lnTo>
                  <a:pt x="5553" y="6802"/>
                </a:lnTo>
                <a:lnTo>
                  <a:pt x="5553" y="6804"/>
                </a:lnTo>
                <a:lnTo>
                  <a:pt x="5522" y="6797"/>
                </a:lnTo>
                <a:cubicBezTo>
                  <a:pt x="5465" y="6794"/>
                  <a:pt x="5408" y="6780"/>
                  <a:pt x="5353" y="6754"/>
                </a:cubicBezTo>
                <a:cubicBezTo>
                  <a:pt x="5343" y="6756"/>
                  <a:pt x="5334" y="6751"/>
                  <a:pt x="5325" y="6747"/>
                </a:cubicBezTo>
                <a:lnTo>
                  <a:pt x="5324" y="6741"/>
                </a:lnTo>
                <a:cubicBezTo>
                  <a:pt x="4689" y="6461"/>
                  <a:pt x="4191" y="5134"/>
                  <a:pt x="4102" y="3467"/>
                </a:cubicBezTo>
                <a:cubicBezTo>
                  <a:pt x="4101" y="3467"/>
                  <a:pt x="4101" y="3467"/>
                  <a:pt x="4101" y="3467"/>
                </a:cubicBezTo>
                <a:lnTo>
                  <a:pt x="4100" y="3435"/>
                </a:lnTo>
                <a:cubicBezTo>
                  <a:pt x="4091" y="3292"/>
                  <a:pt x="4086" y="3146"/>
                  <a:pt x="4087" y="2998"/>
                </a:cubicBezTo>
                <a:cubicBezTo>
                  <a:pt x="4084" y="2972"/>
                  <a:pt x="4084" y="2945"/>
                  <a:pt x="4084" y="2918"/>
                </a:cubicBezTo>
                <a:lnTo>
                  <a:pt x="4085" y="2864"/>
                </a:lnTo>
                <a:lnTo>
                  <a:pt x="4086" y="2864"/>
                </a:lnTo>
                <a:close/>
                <a:moveTo>
                  <a:pt x="4046" y="2862"/>
                </a:moveTo>
                <a:lnTo>
                  <a:pt x="4046" y="2864"/>
                </a:lnTo>
                <a:lnTo>
                  <a:pt x="4047" y="2864"/>
                </a:lnTo>
                <a:lnTo>
                  <a:pt x="4048" y="2918"/>
                </a:lnTo>
                <a:cubicBezTo>
                  <a:pt x="4048" y="2945"/>
                  <a:pt x="4048" y="2972"/>
                  <a:pt x="4045" y="2998"/>
                </a:cubicBezTo>
                <a:cubicBezTo>
                  <a:pt x="4045" y="3146"/>
                  <a:pt x="4041" y="3292"/>
                  <a:pt x="4032" y="3435"/>
                </a:cubicBezTo>
                <a:lnTo>
                  <a:pt x="4031" y="3467"/>
                </a:lnTo>
                <a:cubicBezTo>
                  <a:pt x="4031" y="3467"/>
                  <a:pt x="4031" y="3467"/>
                  <a:pt x="4030" y="3467"/>
                </a:cubicBezTo>
                <a:cubicBezTo>
                  <a:pt x="3941" y="5134"/>
                  <a:pt x="3443" y="6461"/>
                  <a:pt x="2807" y="6741"/>
                </a:cubicBezTo>
                <a:lnTo>
                  <a:pt x="2807" y="6747"/>
                </a:lnTo>
                <a:cubicBezTo>
                  <a:pt x="2798" y="6751"/>
                  <a:pt x="2788" y="6756"/>
                  <a:pt x="2779" y="6754"/>
                </a:cubicBezTo>
                <a:cubicBezTo>
                  <a:pt x="2723" y="6780"/>
                  <a:pt x="2667" y="6794"/>
                  <a:pt x="2609" y="6797"/>
                </a:cubicBezTo>
                <a:lnTo>
                  <a:pt x="2579" y="6804"/>
                </a:lnTo>
                <a:lnTo>
                  <a:pt x="2579" y="6802"/>
                </a:lnTo>
                <a:lnTo>
                  <a:pt x="2578" y="6802"/>
                </a:lnTo>
                <a:cubicBezTo>
                  <a:pt x="2577" y="6784"/>
                  <a:pt x="2577" y="6766"/>
                  <a:pt x="2577" y="6748"/>
                </a:cubicBezTo>
                <a:cubicBezTo>
                  <a:pt x="2577" y="6721"/>
                  <a:pt x="2577" y="6695"/>
                  <a:pt x="2580" y="6668"/>
                </a:cubicBezTo>
                <a:cubicBezTo>
                  <a:pt x="2580" y="6520"/>
                  <a:pt x="2584" y="6374"/>
                  <a:pt x="2593" y="6231"/>
                </a:cubicBezTo>
                <a:lnTo>
                  <a:pt x="2594" y="6200"/>
                </a:lnTo>
                <a:cubicBezTo>
                  <a:pt x="2594" y="6200"/>
                  <a:pt x="2594" y="6200"/>
                  <a:pt x="2595" y="6199"/>
                </a:cubicBezTo>
                <a:cubicBezTo>
                  <a:pt x="2684" y="4532"/>
                  <a:pt x="3182" y="3206"/>
                  <a:pt x="3817" y="2925"/>
                </a:cubicBezTo>
                <a:lnTo>
                  <a:pt x="3818" y="2920"/>
                </a:lnTo>
                <a:cubicBezTo>
                  <a:pt x="3827" y="2915"/>
                  <a:pt x="3836" y="2910"/>
                  <a:pt x="3846" y="2912"/>
                </a:cubicBezTo>
                <a:cubicBezTo>
                  <a:pt x="3902" y="2886"/>
                  <a:pt x="3958" y="2872"/>
                  <a:pt x="4015" y="2870"/>
                </a:cubicBezTo>
                <a:close/>
                <a:moveTo>
                  <a:pt x="1088" y="2862"/>
                </a:moveTo>
                <a:lnTo>
                  <a:pt x="1118" y="2870"/>
                </a:lnTo>
                <a:cubicBezTo>
                  <a:pt x="1176" y="2872"/>
                  <a:pt x="1232" y="2886"/>
                  <a:pt x="1288" y="2912"/>
                </a:cubicBezTo>
                <a:cubicBezTo>
                  <a:pt x="1297" y="2910"/>
                  <a:pt x="1307" y="2915"/>
                  <a:pt x="1316" y="2920"/>
                </a:cubicBezTo>
                <a:lnTo>
                  <a:pt x="1316" y="2925"/>
                </a:lnTo>
                <a:cubicBezTo>
                  <a:pt x="1952" y="3206"/>
                  <a:pt x="2450" y="4532"/>
                  <a:pt x="2539" y="6199"/>
                </a:cubicBezTo>
                <a:cubicBezTo>
                  <a:pt x="2540" y="6200"/>
                  <a:pt x="2540" y="6200"/>
                  <a:pt x="2540" y="6200"/>
                </a:cubicBezTo>
                <a:lnTo>
                  <a:pt x="2541" y="6231"/>
                </a:lnTo>
                <a:cubicBezTo>
                  <a:pt x="2550" y="6374"/>
                  <a:pt x="2554" y="6520"/>
                  <a:pt x="2554" y="6668"/>
                </a:cubicBezTo>
                <a:cubicBezTo>
                  <a:pt x="2557" y="6695"/>
                  <a:pt x="2557" y="6721"/>
                  <a:pt x="2557" y="6748"/>
                </a:cubicBezTo>
                <a:cubicBezTo>
                  <a:pt x="2557" y="6766"/>
                  <a:pt x="2557" y="6784"/>
                  <a:pt x="2556" y="6802"/>
                </a:cubicBezTo>
                <a:lnTo>
                  <a:pt x="2555" y="6802"/>
                </a:lnTo>
                <a:lnTo>
                  <a:pt x="2555" y="6804"/>
                </a:lnTo>
                <a:lnTo>
                  <a:pt x="2524" y="6797"/>
                </a:lnTo>
                <a:cubicBezTo>
                  <a:pt x="2467" y="6794"/>
                  <a:pt x="2411" y="6780"/>
                  <a:pt x="2355" y="6754"/>
                </a:cubicBezTo>
                <a:cubicBezTo>
                  <a:pt x="2345" y="6756"/>
                  <a:pt x="2336" y="6751"/>
                  <a:pt x="2327" y="6747"/>
                </a:cubicBezTo>
                <a:lnTo>
                  <a:pt x="2326" y="6741"/>
                </a:lnTo>
                <a:cubicBezTo>
                  <a:pt x="1691" y="6461"/>
                  <a:pt x="1193" y="5134"/>
                  <a:pt x="1104" y="3467"/>
                </a:cubicBezTo>
                <a:cubicBezTo>
                  <a:pt x="1103" y="3467"/>
                  <a:pt x="1103" y="3467"/>
                  <a:pt x="1103" y="3467"/>
                </a:cubicBezTo>
                <a:lnTo>
                  <a:pt x="1102" y="3435"/>
                </a:lnTo>
                <a:cubicBezTo>
                  <a:pt x="1093" y="3292"/>
                  <a:pt x="1089" y="3146"/>
                  <a:pt x="1089" y="2998"/>
                </a:cubicBezTo>
                <a:cubicBezTo>
                  <a:pt x="1086" y="2972"/>
                  <a:pt x="1086" y="2945"/>
                  <a:pt x="1086" y="2918"/>
                </a:cubicBezTo>
                <a:lnTo>
                  <a:pt x="1087" y="2864"/>
                </a:lnTo>
                <a:lnTo>
                  <a:pt x="1088" y="2864"/>
                </a:lnTo>
                <a:close/>
                <a:moveTo>
                  <a:pt x="13039" y="2862"/>
                </a:moveTo>
                <a:lnTo>
                  <a:pt x="13040" y="2864"/>
                </a:lnTo>
                <a:lnTo>
                  <a:pt x="13040" y="2864"/>
                </a:lnTo>
                <a:lnTo>
                  <a:pt x="13041" y="2918"/>
                </a:lnTo>
                <a:cubicBezTo>
                  <a:pt x="13041" y="2945"/>
                  <a:pt x="13041" y="2972"/>
                  <a:pt x="13039" y="2998"/>
                </a:cubicBezTo>
                <a:cubicBezTo>
                  <a:pt x="13039" y="3146"/>
                  <a:pt x="13035" y="3292"/>
                  <a:pt x="13026" y="3435"/>
                </a:cubicBezTo>
                <a:lnTo>
                  <a:pt x="13025" y="3467"/>
                </a:lnTo>
                <a:cubicBezTo>
                  <a:pt x="13025" y="3467"/>
                  <a:pt x="13024" y="3467"/>
                  <a:pt x="13024" y="3467"/>
                </a:cubicBezTo>
                <a:cubicBezTo>
                  <a:pt x="12935" y="5134"/>
                  <a:pt x="12437" y="6461"/>
                  <a:pt x="11801" y="6741"/>
                </a:cubicBezTo>
                <a:lnTo>
                  <a:pt x="11801" y="6747"/>
                </a:lnTo>
                <a:cubicBezTo>
                  <a:pt x="11792" y="6751"/>
                  <a:pt x="11782" y="6756"/>
                  <a:pt x="11772" y="6754"/>
                </a:cubicBezTo>
                <a:cubicBezTo>
                  <a:pt x="11717" y="6780"/>
                  <a:pt x="11661" y="6794"/>
                  <a:pt x="11603" y="6797"/>
                </a:cubicBezTo>
                <a:lnTo>
                  <a:pt x="11573" y="6804"/>
                </a:lnTo>
                <a:lnTo>
                  <a:pt x="11573" y="6802"/>
                </a:lnTo>
                <a:lnTo>
                  <a:pt x="11572" y="6802"/>
                </a:lnTo>
                <a:cubicBezTo>
                  <a:pt x="11571" y="6784"/>
                  <a:pt x="11571" y="6766"/>
                  <a:pt x="11571" y="6748"/>
                </a:cubicBezTo>
                <a:cubicBezTo>
                  <a:pt x="11571" y="6721"/>
                  <a:pt x="11571" y="6695"/>
                  <a:pt x="11573" y="6668"/>
                </a:cubicBezTo>
                <a:cubicBezTo>
                  <a:pt x="11573" y="6520"/>
                  <a:pt x="11578" y="6374"/>
                  <a:pt x="11587" y="6231"/>
                </a:cubicBezTo>
                <a:lnTo>
                  <a:pt x="11588" y="6200"/>
                </a:lnTo>
                <a:cubicBezTo>
                  <a:pt x="11588" y="6200"/>
                  <a:pt x="11588" y="6200"/>
                  <a:pt x="11588" y="6199"/>
                </a:cubicBezTo>
                <a:cubicBezTo>
                  <a:pt x="11677" y="4532"/>
                  <a:pt x="12175" y="3206"/>
                  <a:pt x="12811" y="2925"/>
                </a:cubicBezTo>
                <a:lnTo>
                  <a:pt x="12811" y="2920"/>
                </a:lnTo>
                <a:cubicBezTo>
                  <a:pt x="12821" y="2915"/>
                  <a:pt x="12830" y="2910"/>
                  <a:pt x="12840" y="2912"/>
                </a:cubicBezTo>
                <a:cubicBezTo>
                  <a:pt x="12895" y="2886"/>
                  <a:pt x="12952" y="2872"/>
                  <a:pt x="13009" y="2870"/>
                </a:cubicBezTo>
                <a:close/>
                <a:moveTo>
                  <a:pt x="1048" y="2862"/>
                </a:moveTo>
                <a:lnTo>
                  <a:pt x="1048" y="2864"/>
                </a:lnTo>
                <a:lnTo>
                  <a:pt x="1049" y="2864"/>
                </a:lnTo>
                <a:lnTo>
                  <a:pt x="1050" y="2918"/>
                </a:lnTo>
                <a:cubicBezTo>
                  <a:pt x="1050" y="2945"/>
                  <a:pt x="1050" y="2972"/>
                  <a:pt x="1047" y="2998"/>
                </a:cubicBezTo>
                <a:cubicBezTo>
                  <a:pt x="1047" y="3146"/>
                  <a:pt x="1043" y="3292"/>
                  <a:pt x="1034" y="3435"/>
                </a:cubicBezTo>
                <a:lnTo>
                  <a:pt x="1033" y="3467"/>
                </a:lnTo>
                <a:cubicBezTo>
                  <a:pt x="1033" y="3467"/>
                  <a:pt x="1033" y="3467"/>
                  <a:pt x="1032" y="3467"/>
                </a:cubicBezTo>
                <a:cubicBezTo>
                  <a:pt x="952" y="4963"/>
                  <a:pt x="543" y="6185"/>
                  <a:pt x="0" y="6615"/>
                </a:cubicBezTo>
                <a:lnTo>
                  <a:pt x="0" y="5990"/>
                </a:lnTo>
                <a:cubicBezTo>
                  <a:pt x="406" y="5599"/>
                  <a:pt x="713" y="4676"/>
                  <a:pt x="796" y="3546"/>
                </a:cubicBezTo>
                <a:cubicBezTo>
                  <a:pt x="459" y="3739"/>
                  <a:pt x="173" y="4284"/>
                  <a:pt x="0" y="5029"/>
                </a:cubicBezTo>
                <a:lnTo>
                  <a:pt x="0" y="4052"/>
                </a:lnTo>
                <a:cubicBezTo>
                  <a:pt x="215" y="3471"/>
                  <a:pt x="500" y="3066"/>
                  <a:pt x="820" y="2925"/>
                </a:cubicBezTo>
                <a:lnTo>
                  <a:pt x="820" y="2920"/>
                </a:lnTo>
                <a:cubicBezTo>
                  <a:pt x="829" y="2915"/>
                  <a:pt x="839" y="2910"/>
                  <a:pt x="848" y="2912"/>
                </a:cubicBezTo>
                <a:cubicBezTo>
                  <a:pt x="904" y="2886"/>
                  <a:pt x="960" y="2872"/>
                  <a:pt x="1018" y="2870"/>
                </a:cubicBezTo>
                <a:close/>
                <a:moveTo>
                  <a:pt x="21205" y="0"/>
                </a:moveTo>
                <a:lnTo>
                  <a:pt x="21579" y="0"/>
                </a:lnTo>
                <a:cubicBezTo>
                  <a:pt x="21587" y="13"/>
                  <a:pt x="21593" y="30"/>
                  <a:pt x="21600" y="47"/>
                </a:cubicBezTo>
                <a:lnTo>
                  <a:pt x="21600" y="992"/>
                </a:lnTo>
                <a:cubicBezTo>
                  <a:pt x="21500" y="586"/>
                  <a:pt x="21366" y="243"/>
                  <a:pt x="21205" y="0"/>
                </a:cubicBezTo>
                <a:close/>
                <a:moveTo>
                  <a:pt x="20623" y="0"/>
                </a:moveTo>
                <a:lnTo>
                  <a:pt x="20862" y="0"/>
                </a:lnTo>
                <a:cubicBezTo>
                  <a:pt x="20980" y="915"/>
                  <a:pt x="21253" y="1647"/>
                  <a:pt x="21600" y="1993"/>
                </a:cubicBezTo>
                <a:lnTo>
                  <a:pt x="21600" y="2617"/>
                </a:lnTo>
                <a:cubicBezTo>
                  <a:pt x="21126" y="2228"/>
                  <a:pt x="20756" y="1241"/>
                  <a:pt x="20623" y="0"/>
                </a:cubicBezTo>
                <a:close/>
                <a:moveTo>
                  <a:pt x="19530" y="0"/>
                </a:moveTo>
                <a:lnTo>
                  <a:pt x="19899" y="0"/>
                </a:lnTo>
                <a:cubicBezTo>
                  <a:pt x="19606" y="463"/>
                  <a:pt x="19395" y="1232"/>
                  <a:pt x="19328" y="2135"/>
                </a:cubicBezTo>
                <a:cubicBezTo>
                  <a:pt x="19760" y="1889"/>
                  <a:pt x="20108" y="1069"/>
                  <a:pt x="20246" y="0"/>
                </a:cubicBezTo>
                <a:lnTo>
                  <a:pt x="20484" y="0"/>
                </a:lnTo>
                <a:cubicBezTo>
                  <a:pt x="20334" y="1417"/>
                  <a:pt x="19874" y="2501"/>
                  <a:pt x="19304" y="2751"/>
                </a:cubicBezTo>
                <a:lnTo>
                  <a:pt x="19304" y="2756"/>
                </a:lnTo>
                <a:cubicBezTo>
                  <a:pt x="19294" y="2761"/>
                  <a:pt x="19285" y="2765"/>
                  <a:pt x="19275" y="2763"/>
                </a:cubicBezTo>
                <a:cubicBezTo>
                  <a:pt x="19220" y="2789"/>
                  <a:pt x="19163" y="2803"/>
                  <a:pt x="19106" y="2806"/>
                </a:cubicBezTo>
                <a:lnTo>
                  <a:pt x="19076" y="2813"/>
                </a:lnTo>
                <a:lnTo>
                  <a:pt x="19076" y="2811"/>
                </a:lnTo>
                <a:lnTo>
                  <a:pt x="19075" y="2811"/>
                </a:lnTo>
                <a:cubicBezTo>
                  <a:pt x="19074" y="2794"/>
                  <a:pt x="19074" y="2776"/>
                  <a:pt x="19074" y="2758"/>
                </a:cubicBezTo>
                <a:cubicBezTo>
                  <a:pt x="19074" y="2731"/>
                  <a:pt x="19074" y="2705"/>
                  <a:pt x="19076" y="2678"/>
                </a:cubicBezTo>
                <a:cubicBezTo>
                  <a:pt x="19076" y="2531"/>
                  <a:pt x="19080" y="2387"/>
                  <a:pt x="19089" y="2245"/>
                </a:cubicBezTo>
                <a:lnTo>
                  <a:pt x="19090" y="2213"/>
                </a:lnTo>
                <a:cubicBezTo>
                  <a:pt x="19091" y="2213"/>
                  <a:pt x="19091" y="2213"/>
                  <a:pt x="19091" y="2213"/>
                </a:cubicBezTo>
                <a:cubicBezTo>
                  <a:pt x="19138" y="1348"/>
                  <a:pt x="19296" y="575"/>
                  <a:pt x="19530" y="0"/>
                </a:cubicBezTo>
                <a:close/>
                <a:moveTo>
                  <a:pt x="17627" y="0"/>
                </a:moveTo>
                <a:lnTo>
                  <a:pt x="17865" y="0"/>
                </a:lnTo>
                <a:cubicBezTo>
                  <a:pt x="18003" y="1069"/>
                  <a:pt x="18351" y="1889"/>
                  <a:pt x="18783" y="2135"/>
                </a:cubicBezTo>
                <a:cubicBezTo>
                  <a:pt x="18716" y="1232"/>
                  <a:pt x="18505" y="463"/>
                  <a:pt x="18211" y="0"/>
                </a:cubicBezTo>
                <a:lnTo>
                  <a:pt x="18581" y="0"/>
                </a:lnTo>
                <a:cubicBezTo>
                  <a:pt x="18815" y="575"/>
                  <a:pt x="18973" y="1348"/>
                  <a:pt x="19020" y="2213"/>
                </a:cubicBezTo>
                <a:cubicBezTo>
                  <a:pt x="19020" y="2213"/>
                  <a:pt x="19020" y="2213"/>
                  <a:pt x="19021" y="2213"/>
                </a:cubicBezTo>
                <a:lnTo>
                  <a:pt x="19022" y="2245"/>
                </a:lnTo>
                <a:cubicBezTo>
                  <a:pt x="19031" y="2387"/>
                  <a:pt x="19035" y="2531"/>
                  <a:pt x="19035" y="2678"/>
                </a:cubicBezTo>
                <a:cubicBezTo>
                  <a:pt x="19037" y="2705"/>
                  <a:pt x="19037" y="2731"/>
                  <a:pt x="19037" y="2758"/>
                </a:cubicBezTo>
                <a:cubicBezTo>
                  <a:pt x="19037" y="2776"/>
                  <a:pt x="19037" y="2794"/>
                  <a:pt x="19036" y="2811"/>
                </a:cubicBezTo>
                <a:lnTo>
                  <a:pt x="19035" y="2811"/>
                </a:lnTo>
                <a:lnTo>
                  <a:pt x="19035" y="2813"/>
                </a:lnTo>
                <a:lnTo>
                  <a:pt x="19005" y="2806"/>
                </a:lnTo>
                <a:cubicBezTo>
                  <a:pt x="18948" y="2803"/>
                  <a:pt x="18891" y="2789"/>
                  <a:pt x="18836" y="2763"/>
                </a:cubicBezTo>
                <a:cubicBezTo>
                  <a:pt x="18826" y="2765"/>
                  <a:pt x="18817" y="2761"/>
                  <a:pt x="18807" y="2756"/>
                </a:cubicBezTo>
                <a:lnTo>
                  <a:pt x="18807" y="2751"/>
                </a:lnTo>
                <a:cubicBezTo>
                  <a:pt x="18237" y="2501"/>
                  <a:pt x="17777" y="1417"/>
                  <a:pt x="17627" y="0"/>
                </a:cubicBezTo>
                <a:close/>
                <a:moveTo>
                  <a:pt x="16532" y="0"/>
                </a:moveTo>
                <a:lnTo>
                  <a:pt x="16901" y="0"/>
                </a:lnTo>
                <a:cubicBezTo>
                  <a:pt x="16608" y="463"/>
                  <a:pt x="16397" y="1232"/>
                  <a:pt x="16330" y="2135"/>
                </a:cubicBezTo>
                <a:cubicBezTo>
                  <a:pt x="16762" y="1889"/>
                  <a:pt x="17110" y="1069"/>
                  <a:pt x="17248" y="0"/>
                </a:cubicBezTo>
                <a:lnTo>
                  <a:pt x="17486" y="0"/>
                </a:lnTo>
                <a:cubicBezTo>
                  <a:pt x="17336" y="1417"/>
                  <a:pt x="16876" y="2501"/>
                  <a:pt x="16306" y="2751"/>
                </a:cubicBezTo>
                <a:lnTo>
                  <a:pt x="16306" y="2756"/>
                </a:lnTo>
                <a:cubicBezTo>
                  <a:pt x="16296" y="2761"/>
                  <a:pt x="16287" y="2765"/>
                  <a:pt x="16277" y="2763"/>
                </a:cubicBezTo>
                <a:cubicBezTo>
                  <a:pt x="16222" y="2789"/>
                  <a:pt x="16165" y="2803"/>
                  <a:pt x="16108" y="2806"/>
                </a:cubicBezTo>
                <a:lnTo>
                  <a:pt x="16078" y="2813"/>
                </a:lnTo>
                <a:lnTo>
                  <a:pt x="16078" y="2811"/>
                </a:lnTo>
                <a:lnTo>
                  <a:pt x="16077" y="2811"/>
                </a:lnTo>
                <a:cubicBezTo>
                  <a:pt x="16076" y="2794"/>
                  <a:pt x="16076" y="2776"/>
                  <a:pt x="16076" y="2758"/>
                </a:cubicBezTo>
                <a:cubicBezTo>
                  <a:pt x="16076" y="2731"/>
                  <a:pt x="16076" y="2705"/>
                  <a:pt x="16078" y="2678"/>
                </a:cubicBezTo>
                <a:cubicBezTo>
                  <a:pt x="16078" y="2531"/>
                  <a:pt x="16082" y="2387"/>
                  <a:pt x="16091" y="2245"/>
                </a:cubicBezTo>
                <a:lnTo>
                  <a:pt x="16092" y="2213"/>
                </a:lnTo>
                <a:cubicBezTo>
                  <a:pt x="16093" y="2213"/>
                  <a:pt x="16093" y="2213"/>
                  <a:pt x="16093" y="2213"/>
                </a:cubicBezTo>
                <a:cubicBezTo>
                  <a:pt x="16140" y="1348"/>
                  <a:pt x="16298" y="575"/>
                  <a:pt x="16532" y="0"/>
                </a:cubicBezTo>
                <a:close/>
                <a:moveTo>
                  <a:pt x="14629" y="0"/>
                </a:moveTo>
                <a:lnTo>
                  <a:pt x="14867" y="0"/>
                </a:lnTo>
                <a:cubicBezTo>
                  <a:pt x="15005" y="1069"/>
                  <a:pt x="15353" y="1889"/>
                  <a:pt x="15785" y="2135"/>
                </a:cubicBezTo>
                <a:cubicBezTo>
                  <a:pt x="15718" y="1232"/>
                  <a:pt x="15507" y="463"/>
                  <a:pt x="15214" y="0"/>
                </a:cubicBezTo>
                <a:lnTo>
                  <a:pt x="15583" y="0"/>
                </a:lnTo>
                <a:cubicBezTo>
                  <a:pt x="15817" y="575"/>
                  <a:pt x="15975" y="1348"/>
                  <a:pt x="16022" y="2213"/>
                </a:cubicBezTo>
                <a:cubicBezTo>
                  <a:pt x="16022" y="2213"/>
                  <a:pt x="16022" y="2213"/>
                  <a:pt x="16023" y="2213"/>
                </a:cubicBezTo>
                <a:lnTo>
                  <a:pt x="16024" y="2245"/>
                </a:lnTo>
                <a:cubicBezTo>
                  <a:pt x="16033" y="2387"/>
                  <a:pt x="16037" y="2531"/>
                  <a:pt x="16037" y="2678"/>
                </a:cubicBezTo>
                <a:cubicBezTo>
                  <a:pt x="16039" y="2705"/>
                  <a:pt x="16039" y="2731"/>
                  <a:pt x="16039" y="2758"/>
                </a:cubicBezTo>
                <a:cubicBezTo>
                  <a:pt x="16039" y="2776"/>
                  <a:pt x="16039" y="2794"/>
                  <a:pt x="16038" y="2811"/>
                </a:cubicBezTo>
                <a:lnTo>
                  <a:pt x="16037" y="2811"/>
                </a:lnTo>
                <a:lnTo>
                  <a:pt x="16037" y="2813"/>
                </a:lnTo>
                <a:lnTo>
                  <a:pt x="16007" y="2806"/>
                </a:lnTo>
                <a:cubicBezTo>
                  <a:pt x="15950" y="2803"/>
                  <a:pt x="15893" y="2789"/>
                  <a:pt x="15838" y="2763"/>
                </a:cubicBezTo>
                <a:cubicBezTo>
                  <a:pt x="15828" y="2765"/>
                  <a:pt x="15819" y="2761"/>
                  <a:pt x="15809" y="2756"/>
                </a:cubicBezTo>
                <a:lnTo>
                  <a:pt x="15809" y="2751"/>
                </a:lnTo>
                <a:cubicBezTo>
                  <a:pt x="15239" y="2501"/>
                  <a:pt x="14779" y="1417"/>
                  <a:pt x="14629" y="0"/>
                </a:cubicBezTo>
                <a:close/>
                <a:moveTo>
                  <a:pt x="13534" y="0"/>
                </a:moveTo>
                <a:lnTo>
                  <a:pt x="13904" y="0"/>
                </a:lnTo>
                <a:cubicBezTo>
                  <a:pt x="13610" y="463"/>
                  <a:pt x="13399" y="1232"/>
                  <a:pt x="13332" y="2135"/>
                </a:cubicBezTo>
                <a:cubicBezTo>
                  <a:pt x="13764" y="1889"/>
                  <a:pt x="14112" y="1069"/>
                  <a:pt x="14250" y="0"/>
                </a:cubicBezTo>
                <a:lnTo>
                  <a:pt x="14488" y="0"/>
                </a:lnTo>
                <a:cubicBezTo>
                  <a:pt x="14338" y="1417"/>
                  <a:pt x="13878" y="2501"/>
                  <a:pt x="13308" y="2751"/>
                </a:cubicBezTo>
                <a:lnTo>
                  <a:pt x="13308" y="2756"/>
                </a:lnTo>
                <a:cubicBezTo>
                  <a:pt x="13298" y="2761"/>
                  <a:pt x="13289" y="2765"/>
                  <a:pt x="13279" y="2763"/>
                </a:cubicBezTo>
                <a:cubicBezTo>
                  <a:pt x="13224" y="2789"/>
                  <a:pt x="13167" y="2803"/>
                  <a:pt x="13110" y="2806"/>
                </a:cubicBezTo>
                <a:lnTo>
                  <a:pt x="13080" y="2813"/>
                </a:lnTo>
                <a:lnTo>
                  <a:pt x="13080" y="2811"/>
                </a:lnTo>
                <a:lnTo>
                  <a:pt x="13079" y="2811"/>
                </a:lnTo>
                <a:cubicBezTo>
                  <a:pt x="13078" y="2794"/>
                  <a:pt x="13078" y="2776"/>
                  <a:pt x="13078" y="2758"/>
                </a:cubicBezTo>
                <a:cubicBezTo>
                  <a:pt x="13078" y="2731"/>
                  <a:pt x="13078" y="2705"/>
                  <a:pt x="13080" y="2678"/>
                </a:cubicBezTo>
                <a:cubicBezTo>
                  <a:pt x="13080" y="2531"/>
                  <a:pt x="13084" y="2387"/>
                  <a:pt x="13093" y="2245"/>
                </a:cubicBezTo>
                <a:lnTo>
                  <a:pt x="13094" y="2213"/>
                </a:lnTo>
                <a:cubicBezTo>
                  <a:pt x="13095" y="2213"/>
                  <a:pt x="13095" y="2213"/>
                  <a:pt x="13095" y="2213"/>
                </a:cubicBezTo>
                <a:cubicBezTo>
                  <a:pt x="13142" y="1348"/>
                  <a:pt x="13300" y="575"/>
                  <a:pt x="13534" y="0"/>
                </a:cubicBezTo>
                <a:close/>
                <a:moveTo>
                  <a:pt x="11631" y="0"/>
                </a:moveTo>
                <a:lnTo>
                  <a:pt x="11869" y="0"/>
                </a:lnTo>
                <a:cubicBezTo>
                  <a:pt x="12007" y="1069"/>
                  <a:pt x="12355" y="1889"/>
                  <a:pt x="12787" y="2135"/>
                </a:cubicBezTo>
                <a:cubicBezTo>
                  <a:pt x="12720" y="1232"/>
                  <a:pt x="12509" y="463"/>
                  <a:pt x="12216" y="0"/>
                </a:cubicBezTo>
                <a:lnTo>
                  <a:pt x="12585" y="0"/>
                </a:lnTo>
                <a:cubicBezTo>
                  <a:pt x="12819" y="575"/>
                  <a:pt x="12977" y="1348"/>
                  <a:pt x="13024" y="2213"/>
                </a:cubicBezTo>
                <a:cubicBezTo>
                  <a:pt x="13024" y="2213"/>
                  <a:pt x="13025" y="2213"/>
                  <a:pt x="13025" y="2213"/>
                </a:cubicBezTo>
                <a:lnTo>
                  <a:pt x="13026" y="2245"/>
                </a:lnTo>
                <a:cubicBezTo>
                  <a:pt x="13035" y="2387"/>
                  <a:pt x="13039" y="2531"/>
                  <a:pt x="13039" y="2678"/>
                </a:cubicBezTo>
                <a:cubicBezTo>
                  <a:pt x="13041" y="2705"/>
                  <a:pt x="13041" y="2731"/>
                  <a:pt x="13041" y="2758"/>
                </a:cubicBezTo>
                <a:cubicBezTo>
                  <a:pt x="13041" y="2776"/>
                  <a:pt x="13041" y="2794"/>
                  <a:pt x="13040" y="2811"/>
                </a:cubicBezTo>
                <a:lnTo>
                  <a:pt x="13040" y="2811"/>
                </a:lnTo>
                <a:lnTo>
                  <a:pt x="13039" y="2813"/>
                </a:lnTo>
                <a:lnTo>
                  <a:pt x="13009" y="2806"/>
                </a:lnTo>
                <a:cubicBezTo>
                  <a:pt x="12952" y="2803"/>
                  <a:pt x="12895" y="2789"/>
                  <a:pt x="12840" y="2763"/>
                </a:cubicBezTo>
                <a:cubicBezTo>
                  <a:pt x="12830" y="2765"/>
                  <a:pt x="12821" y="2761"/>
                  <a:pt x="12811" y="2756"/>
                </a:cubicBezTo>
                <a:lnTo>
                  <a:pt x="12811" y="2751"/>
                </a:lnTo>
                <a:cubicBezTo>
                  <a:pt x="12241" y="2501"/>
                  <a:pt x="11782" y="1417"/>
                  <a:pt x="11631" y="0"/>
                </a:cubicBezTo>
                <a:close/>
                <a:moveTo>
                  <a:pt x="10536" y="0"/>
                </a:moveTo>
                <a:lnTo>
                  <a:pt x="10906" y="0"/>
                </a:lnTo>
                <a:cubicBezTo>
                  <a:pt x="10612" y="463"/>
                  <a:pt x="10401" y="1232"/>
                  <a:pt x="10334" y="2135"/>
                </a:cubicBezTo>
                <a:cubicBezTo>
                  <a:pt x="10766" y="1889"/>
                  <a:pt x="11115" y="1069"/>
                  <a:pt x="11253" y="0"/>
                </a:cubicBezTo>
                <a:lnTo>
                  <a:pt x="11490" y="0"/>
                </a:lnTo>
                <a:cubicBezTo>
                  <a:pt x="11340" y="1417"/>
                  <a:pt x="10880" y="2501"/>
                  <a:pt x="10310" y="2751"/>
                </a:cubicBezTo>
                <a:lnTo>
                  <a:pt x="10310" y="2756"/>
                </a:lnTo>
                <a:cubicBezTo>
                  <a:pt x="10301" y="2761"/>
                  <a:pt x="10291" y="2765"/>
                  <a:pt x="10281" y="2763"/>
                </a:cubicBezTo>
                <a:cubicBezTo>
                  <a:pt x="10226" y="2789"/>
                  <a:pt x="10170" y="2803"/>
                  <a:pt x="10112" y="2806"/>
                </a:cubicBezTo>
                <a:lnTo>
                  <a:pt x="10082" y="2813"/>
                </a:lnTo>
                <a:lnTo>
                  <a:pt x="10082" y="2811"/>
                </a:lnTo>
                <a:lnTo>
                  <a:pt x="10081" y="2811"/>
                </a:lnTo>
                <a:cubicBezTo>
                  <a:pt x="10080" y="2794"/>
                  <a:pt x="10080" y="2776"/>
                  <a:pt x="10080" y="2758"/>
                </a:cubicBezTo>
                <a:cubicBezTo>
                  <a:pt x="10080" y="2731"/>
                  <a:pt x="10080" y="2705"/>
                  <a:pt x="10082" y="2678"/>
                </a:cubicBezTo>
                <a:cubicBezTo>
                  <a:pt x="10082" y="2531"/>
                  <a:pt x="10087" y="2387"/>
                  <a:pt x="10096" y="2245"/>
                </a:cubicBezTo>
                <a:lnTo>
                  <a:pt x="10096" y="2213"/>
                </a:lnTo>
                <a:cubicBezTo>
                  <a:pt x="10097" y="2213"/>
                  <a:pt x="10097" y="2213"/>
                  <a:pt x="10097" y="2213"/>
                </a:cubicBezTo>
                <a:cubicBezTo>
                  <a:pt x="10144" y="1348"/>
                  <a:pt x="10302" y="575"/>
                  <a:pt x="10536" y="0"/>
                </a:cubicBezTo>
                <a:close/>
                <a:moveTo>
                  <a:pt x="8633" y="0"/>
                </a:moveTo>
                <a:lnTo>
                  <a:pt x="8871" y="0"/>
                </a:lnTo>
                <a:cubicBezTo>
                  <a:pt x="9009" y="1069"/>
                  <a:pt x="9357" y="1889"/>
                  <a:pt x="9790" y="2135"/>
                </a:cubicBezTo>
                <a:cubicBezTo>
                  <a:pt x="9722" y="1232"/>
                  <a:pt x="9511" y="463"/>
                  <a:pt x="9218" y="0"/>
                </a:cubicBezTo>
                <a:lnTo>
                  <a:pt x="9588" y="0"/>
                </a:lnTo>
                <a:cubicBezTo>
                  <a:pt x="9821" y="575"/>
                  <a:pt x="9979" y="1348"/>
                  <a:pt x="10026" y="2213"/>
                </a:cubicBezTo>
                <a:cubicBezTo>
                  <a:pt x="10026" y="2213"/>
                  <a:pt x="10027" y="2213"/>
                  <a:pt x="10027" y="2213"/>
                </a:cubicBezTo>
                <a:lnTo>
                  <a:pt x="10028" y="2245"/>
                </a:lnTo>
                <a:cubicBezTo>
                  <a:pt x="10037" y="2387"/>
                  <a:pt x="10041" y="2531"/>
                  <a:pt x="10041" y="2678"/>
                </a:cubicBezTo>
                <a:cubicBezTo>
                  <a:pt x="10043" y="2705"/>
                  <a:pt x="10044" y="2731"/>
                  <a:pt x="10044" y="2758"/>
                </a:cubicBezTo>
                <a:cubicBezTo>
                  <a:pt x="10044" y="2776"/>
                  <a:pt x="10043" y="2794"/>
                  <a:pt x="10042" y="2811"/>
                </a:cubicBezTo>
                <a:lnTo>
                  <a:pt x="10042" y="2811"/>
                </a:lnTo>
                <a:lnTo>
                  <a:pt x="10042" y="2813"/>
                </a:lnTo>
                <a:lnTo>
                  <a:pt x="10011" y="2806"/>
                </a:lnTo>
                <a:cubicBezTo>
                  <a:pt x="9954" y="2803"/>
                  <a:pt x="9897" y="2789"/>
                  <a:pt x="9842" y="2763"/>
                </a:cubicBezTo>
                <a:cubicBezTo>
                  <a:pt x="9832" y="2765"/>
                  <a:pt x="9823" y="2761"/>
                  <a:pt x="9813" y="2756"/>
                </a:cubicBezTo>
                <a:lnTo>
                  <a:pt x="9813" y="2751"/>
                </a:lnTo>
                <a:cubicBezTo>
                  <a:pt x="9243" y="2501"/>
                  <a:pt x="8784" y="1417"/>
                  <a:pt x="8633" y="0"/>
                </a:cubicBezTo>
                <a:close/>
                <a:moveTo>
                  <a:pt x="7538" y="0"/>
                </a:moveTo>
                <a:lnTo>
                  <a:pt x="7908" y="0"/>
                </a:lnTo>
                <a:cubicBezTo>
                  <a:pt x="7615" y="463"/>
                  <a:pt x="7403" y="1232"/>
                  <a:pt x="7336" y="2135"/>
                </a:cubicBezTo>
                <a:cubicBezTo>
                  <a:pt x="7768" y="1889"/>
                  <a:pt x="8117" y="1069"/>
                  <a:pt x="8255" y="0"/>
                </a:cubicBezTo>
                <a:lnTo>
                  <a:pt x="8492" y="0"/>
                </a:lnTo>
                <a:cubicBezTo>
                  <a:pt x="8342" y="1417"/>
                  <a:pt x="7883" y="2501"/>
                  <a:pt x="7312" y="2751"/>
                </a:cubicBezTo>
                <a:lnTo>
                  <a:pt x="7312" y="2756"/>
                </a:lnTo>
                <a:cubicBezTo>
                  <a:pt x="7303" y="2761"/>
                  <a:pt x="7293" y="2765"/>
                  <a:pt x="7283" y="2763"/>
                </a:cubicBezTo>
                <a:cubicBezTo>
                  <a:pt x="7228" y="2789"/>
                  <a:pt x="7172" y="2803"/>
                  <a:pt x="7114" y="2806"/>
                </a:cubicBezTo>
                <a:lnTo>
                  <a:pt x="7084" y="2813"/>
                </a:lnTo>
                <a:lnTo>
                  <a:pt x="7084" y="2811"/>
                </a:lnTo>
                <a:lnTo>
                  <a:pt x="7083" y="2811"/>
                </a:lnTo>
                <a:cubicBezTo>
                  <a:pt x="7082" y="2794"/>
                  <a:pt x="7082" y="2776"/>
                  <a:pt x="7082" y="2758"/>
                </a:cubicBezTo>
                <a:cubicBezTo>
                  <a:pt x="7082" y="2731"/>
                  <a:pt x="7082" y="2705"/>
                  <a:pt x="7084" y="2678"/>
                </a:cubicBezTo>
                <a:cubicBezTo>
                  <a:pt x="7084" y="2531"/>
                  <a:pt x="7089" y="2387"/>
                  <a:pt x="7098" y="2245"/>
                </a:cubicBezTo>
                <a:lnTo>
                  <a:pt x="7099" y="2213"/>
                </a:lnTo>
                <a:cubicBezTo>
                  <a:pt x="7099" y="2213"/>
                  <a:pt x="7099" y="2213"/>
                  <a:pt x="7099" y="2213"/>
                </a:cubicBezTo>
                <a:cubicBezTo>
                  <a:pt x="7146" y="1348"/>
                  <a:pt x="7305" y="575"/>
                  <a:pt x="7538" y="0"/>
                </a:cubicBezTo>
                <a:close/>
                <a:moveTo>
                  <a:pt x="5636" y="0"/>
                </a:moveTo>
                <a:lnTo>
                  <a:pt x="5873" y="0"/>
                </a:lnTo>
                <a:cubicBezTo>
                  <a:pt x="6011" y="1069"/>
                  <a:pt x="6359" y="1889"/>
                  <a:pt x="6792" y="2135"/>
                </a:cubicBezTo>
                <a:cubicBezTo>
                  <a:pt x="6725" y="1232"/>
                  <a:pt x="6513" y="463"/>
                  <a:pt x="6220" y="0"/>
                </a:cubicBezTo>
                <a:lnTo>
                  <a:pt x="6590" y="0"/>
                </a:lnTo>
                <a:cubicBezTo>
                  <a:pt x="6823" y="575"/>
                  <a:pt x="6982" y="1348"/>
                  <a:pt x="7028" y="2213"/>
                </a:cubicBezTo>
                <a:cubicBezTo>
                  <a:pt x="7028" y="2213"/>
                  <a:pt x="7029" y="2213"/>
                  <a:pt x="7029" y="2213"/>
                </a:cubicBezTo>
                <a:lnTo>
                  <a:pt x="7030" y="2245"/>
                </a:lnTo>
                <a:cubicBezTo>
                  <a:pt x="7039" y="2387"/>
                  <a:pt x="7043" y="2531"/>
                  <a:pt x="7043" y="2678"/>
                </a:cubicBezTo>
                <a:cubicBezTo>
                  <a:pt x="7046" y="2705"/>
                  <a:pt x="7046" y="2731"/>
                  <a:pt x="7046" y="2758"/>
                </a:cubicBezTo>
                <a:cubicBezTo>
                  <a:pt x="7046" y="2776"/>
                  <a:pt x="7046" y="2794"/>
                  <a:pt x="7045" y="2811"/>
                </a:cubicBezTo>
                <a:lnTo>
                  <a:pt x="7044" y="2811"/>
                </a:lnTo>
                <a:lnTo>
                  <a:pt x="7044" y="2813"/>
                </a:lnTo>
                <a:lnTo>
                  <a:pt x="7013" y="2806"/>
                </a:lnTo>
                <a:cubicBezTo>
                  <a:pt x="6956" y="2803"/>
                  <a:pt x="6899" y="2789"/>
                  <a:pt x="6844" y="2763"/>
                </a:cubicBezTo>
                <a:cubicBezTo>
                  <a:pt x="6834" y="2765"/>
                  <a:pt x="6825" y="2761"/>
                  <a:pt x="6816" y="2756"/>
                </a:cubicBezTo>
                <a:lnTo>
                  <a:pt x="6815" y="2751"/>
                </a:lnTo>
                <a:cubicBezTo>
                  <a:pt x="6245" y="2501"/>
                  <a:pt x="5786" y="1417"/>
                  <a:pt x="5636" y="0"/>
                </a:cubicBezTo>
                <a:close/>
                <a:moveTo>
                  <a:pt x="4540" y="0"/>
                </a:moveTo>
                <a:lnTo>
                  <a:pt x="4910" y="0"/>
                </a:lnTo>
                <a:cubicBezTo>
                  <a:pt x="4617" y="463"/>
                  <a:pt x="4405" y="1232"/>
                  <a:pt x="4338" y="2135"/>
                </a:cubicBezTo>
                <a:cubicBezTo>
                  <a:pt x="4770" y="1889"/>
                  <a:pt x="5119" y="1069"/>
                  <a:pt x="5257" y="0"/>
                </a:cubicBezTo>
                <a:lnTo>
                  <a:pt x="5494" y="0"/>
                </a:lnTo>
                <a:cubicBezTo>
                  <a:pt x="5344" y="1417"/>
                  <a:pt x="4885" y="2501"/>
                  <a:pt x="4314" y="2751"/>
                </a:cubicBezTo>
                <a:lnTo>
                  <a:pt x="4314" y="2756"/>
                </a:lnTo>
                <a:cubicBezTo>
                  <a:pt x="4305" y="2761"/>
                  <a:pt x="4295" y="2765"/>
                  <a:pt x="4285" y="2763"/>
                </a:cubicBezTo>
                <a:cubicBezTo>
                  <a:pt x="4230" y="2789"/>
                  <a:pt x="4174" y="2803"/>
                  <a:pt x="4116" y="2806"/>
                </a:cubicBezTo>
                <a:lnTo>
                  <a:pt x="4086" y="2813"/>
                </a:lnTo>
                <a:lnTo>
                  <a:pt x="4086" y="2811"/>
                </a:lnTo>
                <a:lnTo>
                  <a:pt x="4085" y="2811"/>
                </a:lnTo>
                <a:cubicBezTo>
                  <a:pt x="4084" y="2794"/>
                  <a:pt x="4084" y="2776"/>
                  <a:pt x="4084" y="2758"/>
                </a:cubicBezTo>
                <a:cubicBezTo>
                  <a:pt x="4084" y="2731"/>
                  <a:pt x="4084" y="2705"/>
                  <a:pt x="4087" y="2678"/>
                </a:cubicBezTo>
                <a:cubicBezTo>
                  <a:pt x="4086" y="2531"/>
                  <a:pt x="4091" y="2387"/>
                  <a:pt x="4100" y="2245"/>
                </a:cubicBezTo>
                <a:lnTo>
                  <a:pt x="4101" y="2213"/>
                </a:lnTo>
                <a:cubicBezTo>
                  <a:pt x="4101" y="2213"/>
                  <a:pt x="4101" y="2213"/>
                  <a:pt x="4102" y="2213"/>
                </a:cubicBezTo>
                <a:cubicBezTo>
                  <a:pt x="4148" y="1348"/>
                  <a:pt x="4307" y="575"/>
                  <a:pt x="4540" y="0"/>
                </a:cubicBezTo>
                <a:close/>
                <a:moveTo>
                  <a:pt x="2638" y="0"/>
                </a:moveTo>
                <a:lnTo>
                  <a:pt x="2875" y="0"/>
                </a:lnTo>
                <a:cubicBezTo>
                  <a:pt x="3013" y="1069"/>
                  <a:pt x="3361" y="1889"/>
                  <a:pt x="3794" y="2135"/>
                </a:cubicBezTo>
                <a:cubicBezTo>
                  <a:pt x="3727" y="1232"/>
                  <a:pt x="3515" y="463"/>
                  <a:pt x="3222" y="0"/>
                </a:cubicBezTo>
                <a:lnTo>
                  <a:pt x="3592" y="0"/>
                </a:lnTo>
                <a:cubicBezTo>
                  <a:pt x="3825" y="575"/>
                  <a:pt x="3984" y="1348"/>
                  <a:pt x="4030" y="2213"/>
                </a:cubicBezTo>
                <a:cubicBezTo>
                  <a:pt x="4031" y="2213"/>
                  <a:pt x="4031" y="2213"/>
                  <a:pt x="4031" y="2213"/>
                </a:cubicBezTo>
                <a:lnTo>
                  <a:pt x="4032" y="2245"/>
                </a:lnTo>
                <a:cubicBezTo>
                  <a:pt x="4041" y="2387"/>
                  <a:pt x="4045" y="2531"/>
                  <a:pt x="4045" y="2678"/>
                </a:cubicBezTo>
                <a:cubicBezTo>
                  <a:pt x="4048" y="2705"/>
                  <a:pt x="4048" y="2731"/>
                  <a:pt x="4048" y="2758"/>
                </a:cubicBezTo>
                <a:cubicBezTo>
                  <a:pt x="4048" y="2776"/>
                  <a:pt x="4048" y="2794"/>
                  <a:pt x="4047" y="2811"/>
                </a:cubicBezTo>
                <a:lnTo>
                  <a:pt x="4046" y="2811"/>
                </a:lnTo>
                <a:lnTo>
                  <a:pt x="4046" y="2813"/>
                </a:lnTo>
                <a:lnTo>
                  <a:pt x="4015" y="2806"/>
                </a:lnTo>
                <a:cubicBezTo>
                  <a:pt x="3958" y="2803"/>
                  <a:pt x="3902" y="2789"/>
                  <a:pt x="3846" y="2763"/>
                </a:cubicBezTo>
                <a:cubicBezTo>
                  <a:pt x="3836" y="2765"/>
                  <a:pt x="3827" y="2761"/>
                  <a:pt x="3818" y="2756"/>
                </a:cubicBezTo>
                <a:lnTo>
                  <a:pt x="3817" y="2751"/>
                </a:lnTo>
                <a:cubicBezTo>
                  <a:pt x="3247" y="2501"/>
                  <a:pt x="2788" y="1417"/>
                  <a:pt x="2638" y="0"/>
                </a:cubicBezTo>
                <a:close/>
                <a:moveTo>
                  <a:pt x="1542" y="0"/>
                </a:moveTo>
                <a:lnTo>
                  <a:pt x="1912" y="0"/>
                </a:lnTo>
                <a:cubicBezTo>
                  <a:pt x="1619" y="463"/>
                  <a:pt x="1407" y="1232"/>
                  <a:pt x="1340" y="2135"/>
                </a:cubicBezTo>
                <a:cubicBezTo>
                  <a:pt x="1773" y="1889"/>
                  <a:pt x="2121" y="1069"/>
                  <a:pt x="2259" y="0"/>
                </a:cubicBezTo>
                <a:lnTo>
                  <a:pt x="2496" y="0"/>
                </a:lnTo>
                <a:cubicBezTo>
                  <a:pt x="2346" y="1417"/>
                  <a:pt x="1887" y="2501"/>
                  <a:pt x="1316" y="2751"/>
                </a:cubicBezTo>
                <a:lnTo>
                  <a:pt x="1316" y="2756"/>
                </a:lnTo>
                <a:cubicBezTo>
                  <a:pt x="1307" y="2761"/>
                  <a:pt x="1297" y="2765"/>
                  <a:pt x="1288" y="2763"/>
                </a:cubicBezTo>
                <a:cubicBezTo>
                  <a:pt x="1232" y="2789"/>
                  <a:pt x="1176" y="2803"/>
                  <a:pt x="1118" y="2806"/>
                </a:cubicBezTo>
                <a:lnTo>
                  <a:pt x="1088" y="2813"/>
                </a:lnTo>
                <a:lnTo>
                  <a:pt x="1088" y="2811"/>
                </a:lnTo>
                <a:lnTo>
                  <a:pt x="1087" y="2811"/>
                </a:lnTo>
                <a:cubicBezTo>
                  <a:pt x="1086" y="2794"/>
                  <a:pt x="1086" y="2776"/>
                  <a:pt x="1086" y="2758"/>
                </a:cubicBezTo>
                <a:cubicBezTo>
                  <a:pt x="1086" y="2731"/>
                  <a:pt x="1086" y="2705"/>
                  <a:pt x="1089" y="2678"/>
                </a:cubicBezTo>
                <a:cubicBezTo>
                  <a:pt x="1089" y="2531"/>
                  <a:pt x="1093" y="2387"/>
                  <a:pt x="1102" y="2245"/>
                </a:cubicBezTo>
                <a:lnTo>
                  <a:pt x="1103" y="2213"/>
                </a:lnTo>
                <a:cubicBezTo>
                  <a:pt x="1103" y="2213"/>
                  <a:pt x="1103" y="2213"/>
                  <a:pt x="1104" y="2213"/>
                </a:cubicBezTo>
                <a:cubicBezTo>
                  <a:pt x="1150" y="1348"/>
                  <a:pt x="1309" y="575"/>
                  <a:pt x="1542" y="0"/>
                </a:cubicBezTo>
                <a:close/>
                <a:moveTo>
                  <a:pt x="224" y="0"/>
                </a:moveTo>
                <a:lnTo>
                  <a:pt x="592" y="0"/>
                </a:lnTo>
                <a:cubicBezTo>
                  <a:pt x="827" y="573"/>
                  <a:pt x="986" y="1347"/>
                  <a:pt x="1032" y="2213"/>
                </a:cubicBezTo>
                <a:cubicBezTo>
                  <a:pt x="1033" y="2213"/>
                  <a:pt x="1033" y="2213"/>
                  <a:pt x="1033" y="2213"/>
                </a:cubicBezTo>
                <a:lnTo>
                  <a:pt x="1034" y="2245"/>
                </a:lnTo>
                <a:cubicBezTo>
                  <a:pt x="1043" y="2387"/>
                  <a:pt x="1047" y="2531"/>
                  <a:pt x="1047" y="2678"/>
                </a:cubicBezTo>
                <a:cubicBezTo>
                  <a:pt x="1050" y="2705"/>
                  <a:pt x="1050" y="2731"/>
                  <a:pt x="1050" y="2758"/>
                </a:cubicBezTo>
                <a:cubicBezTo>
                  <a:pt x="1050" y="2776"/>
                  <a:pt x="1050" y="2794"/>
                  <a:pt x="1049" y="2811"/>
                </a:cubicBezTo>
                <a:lnTo>
                  <a:pt x="1048" y="2811"/>
                </a:lnTo>
                <a:lnTo>
                  <a:pt x="1048" y="2813"/>
                </a:lnTo>
                <a:lnTo>
                  <a:pt x="1018" y="2806"/>
                </a:lnTo>
                <a:cubicBezTo>
                  <a:pt x="960" y="2803"/>
                  <a:pt x="904" y="2789"/>
                  <a:pt x="848" y="2763"/>
                </a:cubicBezTo>
                <a:cubicBezTo>
                  <a:pt x="839" y="2765"/>
                  <a:pt x="829" y="2761"/>
                  <a:pt x="820" y="2756"/>
                </a:cubicBezTo>
                <a:lnTo>
                  <a:pt x="820" y="2751"/>
                </a:lnTo>
                <a:cubicBezTo>
                  <a:pt x="500" y="2611"/>
                  <a:pt x="215" y="2209"/>
                  <a:pt x="0" y="1633"/>
                </a:cubicBezTo>
                <a:lnTo>
                  <a:pt x="0" y="663"/>
                </a:lnTo>
                <a:cubicBezTo>
                  <a:pt x="173" y="1403"/>
                  <a:pt x="459" y="1943"/>
                  <a:pt x="796" y="2135"/>
                </a:cubicBezTo>
                <a:cubicBezTo>
                  <a:pt x="729" y="1232"/>
                  <a:pt x="517" y="463"/>
                  <a:pt x="224" y="0"/>
                </a:cubicBezTo>
                <a:close/>
              </a:path>
            </a:pathLst>
          </a:custGeom>
          <a:solidFill>
            <a:srgbClr val="FFFFFF"/>
          </a:solidFill>
          <a:ln w="12700">
            <a:miter lim="400000"/>
          </a:ln>
        </p:spPr>
        <p:txBody>
          <a:bodyPr lIns="45719" rIns="45719"/>
          <a:lstStyle/>
          <a:p>
            <a:pPr/>
          </a:p>
        </p:txBody>
      </p:sp>
      <p:sp>
        <p:nvSpPr>
          <p:cNvPr id="35" name="Title Text"/>
          <p:cNvSpPr txBox="1"/>
          <p:nvPr>
            <p:ph type="title"/>
          </p:nvPr>
        </p:nvSpPr>
        <p:spPr>
          <a:xfrm>
            <a:off x="457200" y="4960137"/>
            <a:ext cx="7772400" cy="1463041"/>
          </a:xfrm>
          <a:prstGeom prst="rect">
            <a:avLst/>
          </a:prstGeom>
        </p:spPr>
        <p:txBody>
          <a:bodyPr/>
          <a:lstStyle>
            <a:lvl1pPr algn="r">
              <a:defRPr spc="200"/>
            </a:lvl1pPr>
          </a:lstStyle>
          <a:p>
            <a:pPr/>
            <a:r>
              <a:t>Title Text</a:t>
            </a:r>
          </a:p>
        </p:txBody>
      </p:sp>
      <p:sp>
        <p:nvSpPr>
          <p:cNvPr id="36" name="Body Level One…"/>
          <p:cNvSpPr txBox="1"/>
          <p:nvPr>
            <p:ph type="body" sz="quarter" idx="1"/>
          </p:nvPr>
        </p:nvSpPr>
        <p:spPr>
          <a:xfrm>
            <a:off x="8610600" y="4960137"/>
            <a:ext cx="3200400" cy="1463041"/>
          </a:xfrm>
          <a:prstGeom prst="rect">
            <a:avLst/>
          </a:prstGeom>
        </p:spPr>
        <p:txBody>
          <a:bodyPr anchor="ctr"/>
          <a:lstStyle>
            <a:lvl1pPr marL="0" indent="0">
              <a:lnSpc>
                <a:spcPct val="100000"/>
              </a:lnSpc>
              <a:spcBef>
                <a:spcPts val="200"/>
              </a:spcBef>
              <a:buClrTx/>
              <a:buSzTx/>
              <a:buFontTx/>
              <a:buNone/>
              <a:defRPr sz="1800">
                <a:solidFill>
                  <a:srgbClr val="0D0D0D"/>
                </a:solidFill>
              </a:defRPr>
            </a:lvl1pPr>
            <a:lvl2pPr marL="0" indent="457200">
              <a:lnSpc>
                <a:spcPct val="100000"/>
              </a:lnSpc>
              <a:spcBef>
                <a:spcPts val="200"/>
              </a:spcBef>
              <a:buClrTx/>
              <a:buSzTx/>
              <a:buFontTx/>
              <a:buNone/>
              <a:defRPr sz="1800">
                <a:solidFill>
                  <a:srgbClr val="0D0D0D"/>
                </a:solidFill>
              </a:defRPr>
            </a:lvl2pPr>
            <a:lvl3pPr marL="0" indent="914400">
              <a:lnSpc>
                <a:spcPct val="100000"/>
              </a:lnSpc>
              <a:spcBef>
                <a:spcPts val="200"/>
              </a:spcBef>
              <a:buClrTx/>
              <a:buSzTx/>
              <a:buFontTx/>
              <a:buNone/>
              <a:defRPr sz="1800">
                <a:solidFill>
                  <a:srgbClr val="0D0D0D"/>
                </a:solidFill>
              </a:defRPr>
            </a:lvl3pPr>
            <a:lvl4pPr marL="0" indent="1371600">
              <a:lnSpc>
                <a:spcPct val="100000"/>
              </a:lnSpc>
              <a:spcBef>
                <a:spcPts val="200"/>
              </a:spcBef>
              <a:buClrTx/>
              <a:buSzTx/>
              <a:buFontTx/>
              <a:buNone/>
              <a:defRPr sz="1800">
                <a:solidFill>
                  <a:srgbClr val="0D0D0D"/>
                </a:solidFill>
              </a:defRPr>
            </a:lvl4pPr>
            <a:lvl5pPr marL="0" indent="1828800">
              <a:lnSpc>
                <a:spcPct val="100000"/>
              </a:lnSpc>
              <a:spcBef>
                <a:spcPts val="200"/>
              </a:spcBef>
              <a:buClrTx/>
              <a:buSzTx/>
              <a:buFontTx/>
              <a:buNone/>
              <a:defRPr sz="1800">
                <a:solidFill>
                  <a:srgbClr val="0D0D0D"/>
                </a:solidFill>
              </a:defRPr>
            </a:lvl5pPr>
          </a:lstStyle>
          <a:p>
            <a:pPr/>
            <a:r>
              <a:t>Body Level One</a:t>
            </a:r>
          </a:p>
          <a:p>
            <a:pPr lvl="1"/>
            <a:r>
              <a:t>Body Level Two</a:t>
            </a:r>
          </a:p>
          <a:p>
            <a:pPr lvl="2"/>
            <a:r>
              <a:t>Body Level Three</a:t>
            </a:r>
          </a:p>
          <a:p>
            <a:pPr lvl="3"/>
            <a:r>
              <a:t>Body Level Four</a:t>
            </a:r>
          </a:p>
          <a:p>
            <a:pPr lvl="4"/>
            <a:r>
              <a:t>Body Level Five</a:t>
            </a:r>
          </a:p>
        </p:txBody>
      </p:sp>
      <p:sp>
        <p:nvSpPr>
          <p:cNvPr id="37" name="Line"/>
          <p:cNvSpPr/>
          <p:nvPr/>
        </p:nvSpPr>
        <p:spPr>
          <a:xfrm flipV="1">
            <a:off x="8386843" y="5264105"/>
            <a:ext cx="1" cy="914401"/>
          </a:xfrm>
          <a:prstGeom prst="line">
            <a:avLst/>
          </a:prstGeom>
          <a:ln w="19050">
            <a:solidFill>
              <a:srgbClr val="1482AC"/>
            </a:solidFill>
          </a:ln>
        </p:spPr>
        <p:txBody>
          <a:bodyPr lIns="45719" rIns="45719"/>
          <a:lstStyle/>
          <a:p>
            <a:pPr/>
          </a:p>
        </p:txBody>
      </p:sp>
      <p:sp>
        <p:nvSpPr>
          <p:cNvPr id="3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wo Content">
    <p:spTree>
      <p:nvGrpSpPr>
        <p:cNvPr id="1" name=""/>
        <p:cNvGrpSpPr/>
        <p:nvPr/>
      </p:nvGrpSpPr>
      <p:grpSpPr>
        <a:xfrm>
          <a:off x="0" y="0"/>
          <a:ext cx="0" cy="0"/>
          <a:chOff x="0" y="0"/>
          <a:chExt cx="0" cy="0"/>
        </a:xfrm>
      </p:grpSpPr>
      <p:sp>
        <p:nvSpPr>
          <p:cNvPr id="45" name="Line"/>
          <p:cNvSpPr/>
          <p:nvPr/>
        </p:nvSpPr>
        <p:spPr>
          <a:xfrm flipV="1">
            <a:off x="762000" y="826323"/>
            <a:ext cx="1" cy="914401"/>
          </a:xfrm>
          <a:prstGeom prst="line">
            <a:avLst/>
          </a:prstGeom>
          <a:ln w="19050">
            <a:solidFill>
              <a:schemeClr val="accent1"/>
            </a:solidFill>
          </a:ln>
        </p:spPr>
        <p:txBody>
          <a:bodyPr lIns="45719" rIns="45719"/>
          <a:lstStyle/>
          <a:p>
            <a:pPr/>
          </a:p>
        </p:txBody>
      </p:sp>
      <p:sp>
        <p:nvSpPr>
          <p:cNvPr id="46" name="Title Text"/>
          <p:cNvSpPr txBox="1"/>
          <p:nvPr>
            <p:ph type="title"/>
          </p:nvPr>
        </p:nvSpPr>
        <p:spPr>
          <a:xfrm>
            <a:off x="1024127" y="585216"/>
            <a:ext cx="9720073" cy="1499617"/>
          </a:xfrm>
          <a:prstGeom prst="rect">
            <a:avLst/>
          </a:prstGeom>
        </p:spPr>
        <p:txBody>
          <a:bodyPr/>
          <a:lstStyle/>
          <a:p>
            <a:pPr/>
            <a:r>
              <a:t>Title Text</a:t>
            </a:r>
          </a:p>
        </p:txBody>
      </p:sp>
      <p:sp>
        <p:nvSpPr>
          <p:cNvPr id="47" name="Body Level One…"/>
          <p:cNvSpPr txBox="1"/>
          <p:nvPr>
            <p:ph type="body" sz="half" idx="1"/>
          </p:nvPr>
        </p:nvSpPr>
        <p:spPr>
          <a:xfrm>
            <a:off x="1024127" y="2286000"/>
            <a:ext cx="4754880" cy="4023360"/>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4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mparison">
    <p:spTree>
      <p:nvGrpSpPr>
        <p:cNvPr id="1" name=""/>
        <p:cNvGrpSpPr/>
        <p:nvPr/>
      </p:nvGrpSpPr>
      <p:grpSpPr>
        <a:xfrm>
          <a:off x="0" y="0"/>
          <a:ext cx="0" cy="0"/>
          <a:chOff x="0" y="0"/>
          <a:chExt cx="0" cy="0"/>
        </a:xfrm>
      </p:grpSpPr>
      <p:sp>
        <p:nvSpPr>
          <p:cNvPr id="55" name="Line"/>
          <p:cNvSpPr/>
          <p:nvPr/>
        </p:nvSpPr>
        <p:spPr>
          <a:xfrm flipV="1">
            <a:off x="762000" y="826323"/>
            <a:ext cx="1" cy="914401"/>
          </a:xfrm>
          <a:prstGeom prst="line">
            <a:avLst/>
          </a:prstGeom>
          <a:ln w="19050">
            <a:solidFill>
              <a:schemeClr val="accent1"/>
            </a:solidFill>
          </a:ln>
        </p:spPr>
        <p:txBody>
          <a:bodyPr lIns="45719" rIns="45719"/>
          <a:lstStyle/>
          <a:p>
            <a:pPr/>
          </a:p>
        </p:txBody>
      </p:sp>
      <p:sp>
        <p:nvSpPr>
          <p:cNvPr id="56" name="Title Text"/>
          <p:cNvSpPr txBox="1"/>
          <p:nvPr>
            <p:ph type="title"/>
          </p:nvPr>
        </p:nvSpPr>
        <p:spPr>
          <a:xfrm>
            <a:off x="1024127" y="585216"/>
            <a:ext cx="9720073" cy="1499617"/>
          </a:xfrm>
          <a:prstGeom prst="rect">
            <a:avLst/>
          </a:prstGeom>
        </p:spPr>
        <p:txBody>
          <a:bodyPr/>
          <a:lstStyle/>
          <a:p>
            <a:pPr/>
            <a:r>
              <a:t>Title Text</a:t>
            </a:r>
          </a:p>
        </p:txBody>
      </p:sp>
      <p:sp>
        <p:nvSpPr>
          <p:cNvPr id="57" name="Body Level One…"/>
          <p:cNvSpPr txBox="1"/>
          <p:nvPr>
            <p:ph type="body" sz="quarter" idx="1"/>
          </p:nvPr>
        </p:nvSpPr>
        <p:spPr>
          <a:xfrm>
            <a:off x="1024127" y="2179635"/>
            <a:ext cx="4754881" cy="822961"/>
          </a:xfrm>
          <a:prstGeom prst="rect">
            <a:avLst/>
          </a:prstGeom>
        </p:spPr>
        <p:txBody>
          <a:bodyPr anchor="ctr"/>
          <a:lstStyle>
            <a:lvl1pPr marL="0" indent="0">
              <a:spcBef>
                <a:spcPts val="0"/>
              </a:spcBef>
              <a:buClrTx/>
              <a:buSzTx/>
              <a:buFontTx/>
              <a:buNone/>
              <a:defRPr sz="2300">
                <a:solidFill>
                  <a:schemeClr val="accent1"/>
                </a:solidFill>
              </a:defRPr>
            </a:lvl1pPr>
            <a:lvl2pPr marL="0" indent="457200">
              <a:spcBef>
                <a:spcPts val="0"/>
              </a:spcBef>
              <a:buClrTx/>
              <a:buSzTx/>
              <a:buFontTx/>
              <a:buNone/>
              <a:defRPr sz="2300">
                <a:solidFill>
                  <a:schemeClr val="accent1"/>
                </a:solidFill>
              </a:defRPr>
            </a:lvl2pPr>
            <a:lvl3pPr marL="0" indent="914400">
              <a:spcBef>
                <a:spcPts val="0"/>
              </a:spcBef>
              <a:buClrTx/>
              <a:buSzTx/>
              <a:buFontTx/>
              <a:buNone/>
              <a:defRPr sz="2300">
                <a:solidFill>
                  <a:schemeClr val="accent1"/>
                </a:solidFill>
              </a:defRPr>
            </a:lvl3pPr>
            <a:lvl4pPr marL="0" indent="1371600">
              <a:spcBef>
                <a:spcPts val="0"/>
              </a:spcBef>
              <a:buClrTx/>
              <a:buSzTx/>
              <a:buFontTx/>
              <a:buNone/>
              <a:defRPr sz="2300">
                <a:solidFill>
                  <a:schemeClr val="accent1"/>
                </a:solidFill>
              </a:defRPr>
            </a:lvl4pPr>
            <a:lvl5pPr marL="0" indent="1828800">
              <a:spcBef>
                <a:spcPts val="0"/>
              </a:spcBef>
              <a:buClrTx/>
              <a:buSzTx/>
              <a:buFontTx/>
              <a:buNone/>
              <a:defRPr sz="2300">
                <a:solidFill>
                  <a:schemeClr val="accent1"/>
                </a:solidFill>
              </a:defRPr>
            </a:lvl5pPr>
          </a:lstStyle>
          <a:p>
            <a:pPr/>
            <a:r>
              <a:t>Body Level One</a:t>
            </a:r>
          </a:p>
          <a:p>
            <a:pPr lvl="1"/>
            <a:r>
              <a:t>Body Level Two</a:t>
            </a:r>
          </a:p>
          <a:p>
            <a:pPr lvl="2"/>
            <a:r>
              <a:t>Body Level Three</a:t>
            </a:r>
          </a:p>
          <a:p>
            <a:pPr lvl="3"/>
            <a:r>
              <a:t>Body Level Four</a:t>
            </a:r>
          </a:p>
          <a:p>
            <a:pPr lvl="4"/>
            <a:r>
              <a:t>Body Level Five</a:t>
            </a:r>
          </a:p>
        </p:txBody>
      </p:sp>
      <p:sp>
        <p:nvSpPr>
          <p:cNvPr id="58" name="Rectangle"/>
          <p:cNvSpPr/>
          <p:nvPr>
            <p:ph type="body" sz="quarter" idx="21"/>
          </p:nvPr>
        </p:nvSpPr>
        <p:spPr>
          <a:xfrm>
            <a:off x="5990887" y="2179635"/>
            <a:ext cx="4754881" cy="822961"/>
          </a:xfrm>
          <a:prstGeom prst="rect">
            <a:avLst/>
          </a:prstGeom>
        </p:spPr>
        <p:txBody>
          <a:bodyPr anchor="ctr"/>
          <a:lstStyle/>
          <a:p>
            <a:pPr marL="0" indent="0">
              <a:spcBef>
                <a:spcPts val="1800"/>
              </a:spcBef>
              <a:buClrTx/>
              <a:buSzTx/>
              <a:buFontTx/>
              <a:buNone/>
              <a:defRPr sz="2300">
                <a:solidFill>
                  <a:schemeClr val="accent1"/>
                </a:solidFill>
              </a:defRPr>
            </a:pPr>
          </a:p>
        </p:txBody>
      </p:sp>
      <p:sp>
        <p:nvSpPr>
          <p:cNvPr id="5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66" name="Line"/>
          <p:cNvSpPr/>
          <p:nvPr/>
        </p:nvSpPr>
        <p:spPr>
          <a:xfrm flipV="1">
            <a:off x="762000" y="826323"/>
            <a:ext cx="1" cy="914401"/>
          </a:xfrm>
          <a:prstGeom prst="line">
            <a:avLst/>
          </a:prstGeom>
          <a:ln w="19050">
            <a:solidFill>
              <a:schemeClr val="accent1"/>
            </a:solidFill>
          </a:ln>
        </p:spPr>
        <p:txBody>
          <a:bodyPr lIns="45719" rIns="45719"/>
          <a:lstStyle/>
          <a:p>
            <a:pPr/>
          </a:p>
        </p:txBody>
      </p:sp>
      <p:sp>
        <p:nvSpPr>
          <p:cNvPr id="67" name="Title Text"/>
          <p:cNvSpPr txBox="1"/>
          <p:nvPr>
            <p:ph type="title"/>
          </p:nvPr>
        </p:nvSpPr>
        <p:spPr>
          <a:xfrm>
            <a:off x="1024127" y="585216"/>
            <a:ext cx="9720073" cy="1499617"/>
          </a:xfrm>
          <a:prstGeom prst="rect">
            <a:avLst/>
          </a:prstGeom>
        </p:spPr>
        <p:txBody>
          <a:bodyPr/>
          <a:lstStyle/>
          <a:p>
            <a:pPr/>
            <a:r>
              <a:t>Title Text</a:t>
            </a:r>
          </a:p>
        </p:txBody>
      </p:sp>
      <p:sp>
        <p:nvSpPr>
          <p:cNvPr id="6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7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Caption">
    <p:spTree>
      <p:nvGrpSpPr>
        <p:cNvPr id="1" name=""/>
        <p:cNvGrpSpPr/>
        <p:nvPr/>
      </p:nvGrpSpPr>
      <p:grpSpPr>
        <a:xfrm>
          <a:off x="0" y="0"/>
          <a:ext cx="0" cy="0"/>
          <a:chOff x="0" y="0"/>
          <a:chExt cx="0" cy="0"/>
        </a:xfrm>
      </p:grpSpPr>
      <p:sp>
        <p:nvSpPr>
          <p:cNvPr id="82" name="Line"/>
          <p:cNvSpPr/>
          <p:nvPr/>
        </p:nvSpPr>
        <p:spPr>
          <a:xfrm flipV="1">
            <a:off x="762000" y="826323"/>
            <a:ext cx="1" cy="914401"/>
          </a:xfrm>
          <a:prstGeom prst="line">
            <a:avLst/>
          </a:prstGeom>
          <a:ln w="19050">
            <a:solidFill>
              <a:schemeClr val="accent1"/>
            </a:solidFill>
          </a:ln>
        </p:spPr>
        <p:txBody>
          <a:bodyPr lIns="45719" rIns="45719"/>
          <a:lstStyle/>
          <a:p>
            <a:pPr/>
          </a:p>
        </p:txBody>
      </p:sp>
      <p:sp>
        <p:nvSpPr>
          <p:cNvPr id="83" name="Title Text"/>
          <p:cNvSpPr txBox="1"/>
          <p:nvPr>
            <p:ph type="title"/>
          </p:nvPr>
        </p:nvSpPr>
        <p:spPr>
          <a:xfrm>
            <a:off x="1024127" y="471509"/>
            <a:ext cx="4389122" cy="1737361"/>
          </a:xfrm>
          <a:prstGeom prst="rect">
            <a:avLst/>
          </a:prstGeom>
        </p:spPr>
        <p:txBody>
          <a:bodyPr/>
          <a:lstStyle>
            <a:lvl1pPr>
              <a:defRPr sz="4000"/>
            </a:lvl1pPr>
          </a:lstStyle>
          <a:p>
            <a:pPr/>
            <a:r>
              <a:t>Title Text</a:t>
            </a:r>
          </a:p>
        </p:txBody>
      </p:sp>
      <p:sp>
        <p:nvSpPr>
          <p:cNvPr id="84" name="Body Level One…"/>
          <p:cNvSpPr txBox="1"/>
          <p:nvPr>
            <p:ph type="body" sz="half" idx="1"/>
          </p:nvPr>
        </p:nvSpPr>
        <p:spPr>
          <a:xfrm>
            <a:off x="5715000" y="822960"/>
            <a:ext cx="5678424" cy="5184648"/>
          </a:xfrm>
          <a:prstGeom prst="rect">
            <a:avLst/>
          </a:prstGeom>
        </p:spPr>
        <p:txBody>
          <a:bodyPr/>
          <a:lstStyle>
            <a:lvl1pPr>
              <a:defRPr sz="2400"/>
            </a:lvl1pPr>
            <a:lvl2pPr marL="292608" indent="-164592">
              <a:defRPr sz="2400"/>
            </a:lvl2pPr>
            <a:lvl3pPr marL="516636" indent="-205740">
              <a:defRPr sz="2400"/>
            </a:lvl3pPr>
            <a:lvl4pPr marL="662939" indent="-205739">
              <a:defRPr sz="2400"/>
            </a:lvl4pPr>
            <a:lvl5pPr marL="845819" indent="-205739">
              <a:defRPr sz="2400"/>
            </a:lvl5pPr>
          </a:lstStyle>
          <a:p>
            <a:pPr/>
            <a:r>
              <a:t>Body Level One</a:t>
            </a:r>
          </a:p>
          <a:p>
            <a:pPr lvl="1"/>
            <a:r>
              <a:t>Body Level Two</a:t>
            </a:r>
          </a:p>
          <a:p>
            <a:pPr lvl="2"/>
            <a:r>
              <a:t>Body Level Three</a:t>
            </a:r>
          </a:p>
          <a:p>
            <a:pPr lvl="3"/>
            <a:r>
              <a:t>Body Level Four</a:t>
            </a:r>
          </a:p>
          <a:p>
            <a:pPr lvl="4"/>
            <a:r>
              <a:t>Body Level Five</a:t>
            </a:r>
          </a:p>
        </p:txBody>
      </p:sp>
      <p:sp>
        <p:nvSpPr>
          <p:cNvPr id="85" name="Rectangle"/>
          <p:cNvSpPr/>
          <p:nvPr>
            <p:ph type="body" sz="quarter" idx="21"/>
          </p:nvPr>
        </p:nvSpPr>
        <p:spPr>
          <a:xfrm>
            <a:off x="1024127" y="2257506"/>
            <a:ext cx="4389122" cy="3762294"/>
          </a:xfrm>
          <a:prstGeom prst="rect">
            <a:avLst/>
          </a:prstGeom>
        </p:spPr>
        <p:txBody>
          <a:bodyPr/>
          <a:lstStyle/>
          <a:p>
            <a:pPr marL="0" indent="0">
              <a:lnSpc>
                <a:spcPct val="108000"/>
              </a:lnSpc>
              <a:spcBef>
                <a:spcPts val="600"/>
              </a:spcBef>
              <a:buClrTx/>
              <a:buSzTx/>
              <a:buFontTx/>
              <a:buNone/>
              <a:defRPr sz="1600"/>
            </a:pPr>
          </a:p>
        </p:txBody>
      </p:sp>
      <p:sp>
        <p:nvSpPr>
          <p:cNvPr id="8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icture with Caption">
    <p:spTree>
      <p:nvGrpSpPr>
        <p:cNvPr id="1" name=""/>
        <p:cNvGrpSpPr/>
        <p:nvPr/>
      </p:nvGrpSpPr>
      <p:grpSpPr>
        <a:xfrm>
          <a:off x="0" y="0"/>
          <a:ext cx="0" cy="0"/>
          <a:chOff x="0" y="0"/>
          <a:chExt cx="0" cy="0"/>
        </a:xfrm>
      </p:grpSpPr>
      <p:sp>
        <p:nvSpPr>
          <p:cNvPr id="93" name="Title Text"/>
          <p:cNvSpPr txBox="1"/>
          <p:nvPr>
            <p:ph type="title"/>
          </p:nvPr>
        </p:nvSpPr>
        <p:spPr>
          <a:xfrm>
            <a:off x="457200" y="4960137"/>
            <a:ext cx="7772400" cy="1463041"/>
          </a:xfrm>
          <a:prstGeom prst="rect">
            <a:avLst/>
          </a:prstGeom>
        </p:spPr>
        <p:txBody>
          <a:bodyPr/>
          <a:lstStyle>
            <a:lvl1pPr algn="r">
              <a:defRPr spc="200"/>
            </a:lvl1pPr>
          </a:lstStyle>
          <a:p>
            <a:pPr/>
            <a:r>
              <a:t>Title Text</a:t>
            </a:r>
          </a:p>
        </p:txBody>
      </p:sp>
      <p:sp>
        <p:nvSpPr>
          <p:cNvPr id="94" name="Image"/>
          <p:cNvSpPr/>
          <p:nvPr>
            <p:ph type="pic" idx="21"/>
          </p:nvPr>
        </p:nvSpPr>
        <p:spPr>
          <a:xfrm>
            <a:off x="0" y="-2"/>
            <a:ext cx="12188953" cy="4572001"/>
          </a:xfrm>
          <a:prstGeom prst="rect">
            <a:avLst/>
          </a:prstGeom>
        </p:spPr>
        <p:txBody>
          <a:bodyPr lIns="91439" rIns="91439">
            <a:noAutofit/>
          </a:bodyPr>
          <a:lstStyle/>
          <a:p>
            <a:pPr/>
          </a:p>
        </p:txBody>
      </p:sp>
      <p:sp>
        <p:nvSpPr>
          <p:cNvPr id="95" name="Body Level One…"/>
          <p:cNvSpPr txBox="1"/>
          <p:nvPr>
            <p:ph type="body" sz="quarter" idx="1"/>
          </p:nvPr>
        </p:nvSpPr>
        <p:spPr>
          <a:xfrm>
            <a:off x="8610600" y="4960137"/>
            <a:ext cx="3200400" cy="1463041"/>
          </a:xfrm>
          <a:prstGeom prst="rect">
            <a:avLst/>
          </a:prstGeom>
        </p:spPr>
        <p:txBody>
          <a:bodyPr anchor="ctr"/>
          <a:lstStyle>
            <a:lvl1pPr marL="0" indent="0">
              <a:lnSpc>
                <a:spcPct val="100000"/>
              </a:lnSpc>
              <a:spcBef>
                <a:spcPts val="200"/>
              </a:spcBef>
              <a:buClrTx/>
              <a:buSzTx/>
              <a:buFontTx/>
              <a:buNone/>
              <a:defRPr sz="1800">
                <a:solidFill>
                  <a:srgbClr val="0D0D0D"/>
                </a:solidFill>
              </a:defRPr>
            </a:lvl1pPr>
            <a:lvl2pPr marL="0" indent="457200">
              <a:lnSpc>
                <a:spcPct val="100000"/>
              </a:lnSpc>
              <a:spcBef>
                <a:spcPts val="200"/>
              </a:spcBef>
              <a:buClrTx/>
              <a:buSzTx/>
              <a:buFontTx/>
              <a:buNone/>
              <a:defRPr sz="1800">
                <a:solidFill>
                  <a:srgbClr val="0D0D0D"/>
                </a:solidFill>
              </a:defRPr>
            </a:lvl2pPr>
            <a:lvl3pPr marL="0" indent="914400">
              <a:lnSpc>
                <a:spcPct val="100000"/>
              </a:lnSpc>
              <a:spcBef>
                <a:spcPts val="200"/>
              </a:spcBef>
              <a:buClrTx/>
              <a:buSzTx/>
              <a:buFontTx/>
              <a:buNone/>
              <a:defRPr sz="1800">
                <a:solidFill>
                  <a:srgbClr val="0D0D0D"/>
                </a:solidFill>
              </a:defRPr>
            </a:lvl3pPr>
            <a:lvl4pPr marL="0" indent="1371600">
              <a:lnSpc>
                <a:spcPct val="100000"/>
              </a:lnSpc>
              <a:spcBef>
                <a:spcPts val="200"/>
              </a:spcBef>
              <a:buClrTx/>
              <a:buSzTx/>
              <a:buFontTx/>
              <a:buNone/>
              <a:defRPr sz="1800">
                <a:solidFill>
                  <a:srgbClr val="0D0D0D"/>
                </a:solidFill>
              </a:defRPr>
            </a:lvl4pPr>
            <a:lvl5pPr marL="0" indent="1828800">
              <a:lnSpc>
                <a:spcPct val="100000"/>
              </a:lnSpc>
              <a:spcBef>
                <a:spcPts val="200"/>
              </a:spcBef>
              <a:buClrTx/>
              <a:buSzTx/>
              <a:buFontTx/>
              <a:buNone/>
              <a:defRPr sz="1800">
                <a:solidFill>
                  <a:srgbClr val="0D0D0D"/>
                </a:solidFill>
              </a:defRPr>
            </a:lvl5pPr>
          </a:lstStyle>
          <a:p>
            <a:pPr/>
            <a:r>
              <a:t>Body Level One</a:t>
            </a:r>
          </a:p>
          <a:p>
            <a:pPr lvl="1"/>
            <a:r>
              <a:t>Body Level Two</a:t>
            </a:r>
          </a:p>
          <a:p>
            <a:pPr lvl="2"/>
            <a:r>
              <a:t>Body Level Three</a:t>
            </a:r>
          </a:p>
          <a:p>
            <a:pPr lvl="3"/>
            <a:r>
              <a:t>Body Level Four</a:t>
            </a:r>
          </a:p>
          <a:p>
            <a:pPr lvl="4"/>
            <a:r>
              <a:t>Body Level Five</a:t>
            </a:r>
          </a:p>
        </p:txBody>
      </p:sp>
      <p:sp>
        <p:nvSpPr>
          <p:cNvPr id="96" name="Line"/>
          <p:cNvSpPr/>
          <p:nvPr/>
        </p:nvSpPr>
        <p:spPr>
          <a:xfrm flipV="1">
            <a:off x="8386843" y="5264105"/>
            <a:ext cx="1" cy="914401"/>
          </a:xfrm>
          <a:prstGeom prst="line">
            <a:avLst/>
          </a:prstGeom>
          <a:ln w="19050">
            <a:solidFill>
              <a:schemeClr val="accent1"/>
            </a:solidFill>
          </a:ln>
        </p:spPr>
        <p:txBody>
          <a:bodyPr lIns="45719" rIns="45719"/>
          <a:lstStyle/>
          <a:p>
            <a:pPr/>
          </a:p>
        </p:txBody>
      </p:sp>
      <p:sp>
        <p:nvSpPr>
          <p:cNvPr id="97"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le Text"/>
          <p:cNvSpPr txBox="1"/>
          <p:nvPr>
            <p:ph type="title"/>
          </p:nvPr>
        </p:nvSpPr>
        <p:spPr>
          <a:xfrm>
            <a:off x="609600" y="92074"/>
            <a:ext cx="10972800" cy="1508126"/>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fontScale="100000" lnSpcReduction="0"/>
          </a:bodyPr>
          <a:lstStyle/>
          <a:p>
            <a:pPr/>
            <a:r>
              <a:t>Title Text</a:t>
            </a:r>
          </a:p>
        </p:txBody>
      </p:sp>
      <p:sp>
        <p:nvSpPr>
          <p:cNvPr id="3" name="Body Level One…"/>
          <p:cNvSpPr txBox="1"/>
          <p:nvPr>
            <p:ph type="body" idx="1"/>
          </p:nvPr>
        </p:nvSpPr>
        <p:spPr>
          <a:xfrm>
            <a:off x="609600" y="1600200"/>
            <a:ext cx="10972800" cy="5257800"/>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10837333" y="6492294"/>
            <a:ext cx="244287" cy="231141"/>
          </a:xfrm>
          <a:prstGeom prst="rect">
            <a:avLst/>
          </a:prstGeom>
          <a:ln w="12700">
            <a:miter lim="400000"/>
          </a:ln>
        </p:spPr>
        <p:txBody>
          <a:bodyPr wrap="none" lIns="45719" rIns="45719" anchor="ctr">
            <a:spAutoFit/>
          </a:bodyPr>
          <a:lstStyle>
            <a:lvl1pPr>
              <a:defRPr sz="1000">
                <a:solidFill>
                  <a:srgbClr val="0D0D0D"/>
                </a:solidFill>
                <a:latin typeface="Tw Cen MT Condensed"/>
                <a:ea typeface="Tw Cen MT Condensed"/>
                <a:cs typeface="Tw Cen MT Condensed"/>
                <a:sym typeface="Tw Cen MT Condensed"/>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ransition xmlns:p14="http://schemas.microsoft.com/office/powerpoint/2010/main" spd="med" advClick="1"/>
  <p:txStyles>
    <p:titleStyle>
      <a:lvl1pPr marL="0" marR="0" indent="0" algn="l" defTabSz="914400" rtl="0" latinLnBrk="0">
        <a:lnSpc>
          <a:spcPct val="80000"/>
        </a:lnSpc>
        <a:spcBef>
          <a:spcPts val="0"/>
        </a:spcBef>
        <a:spcAft>
          <a:spcPts val="0"/>
        </a:spcAft>
        <a:buClrTx/>
        <a:buSzTx/>
        <a:buFontTx/>
        <a:buNone/>
        <a:tabLst/>
        <a:defRPr b="0" baseline="0" cap="all" i="0" spc="100" strike="noStrike" sz="5000" u="none">
          <a:solidFill>
            <a:srgbClr val="0D0D0D"/>
          </a:solidFill>
          <a:uFillTx/>
          <a:latin typeface="Tw Cen MT Condensed"/>
          <a:ea typeface="Tw Cen MT Condensed"/>
          <a:cs typeface="Tw Cen MT Condensed"/>
          <a:sym typeface="Tw Cen MT Condensed"/>
        </a:defRPr>
      </a:lvl1pPr>
      <a:lvl2pPr marL="0" marR="0" indent="0" algn="l" defTabSz="914400" rtl="0" latinLnBrk="0">
        <a:lnSpc>
          <a:spcPct val="80000"/>
        </a:lnSpc>
        <a:spcBef>
          <a:spcPts val="0"/>
        </a:spcBef>
        <a:spcAft>
          <a:spcPts val="0"/>
        </a:spcAft>
        <a:buClrTx/>
        <a:buSzTx/>
        <a:buFontTx/>
        <a:buNone/>
        <a:tabLst/>
        <a:defRPr b="0" baseline="0" cap="all" i="0" spc="100" strike="noStrike" sz="5000" u="none">
          <a:solidFill>
            <a:srgbClr val="0D0D0D"/>
          </a:solidFill>
          <a:uFillTx/>
          <a:latin typeface="Tw Cen MT Condensed"/>
          <a:ea typeface="Tw Cen MT Condensed"/>
          <a:cs typeface="Tw Cen MT Condensed"/>
          <a:sym typeface="Tw Cen MT Condensed"/>
        </a:defRPr>
      </a:lvl2pPr>
      <a:lvl3pPr marL="0" marR="0" indent="0" algn="l" defTabSz="914400" rtl="0" latinLnBrk="0">
        <a:lnSpc>
          <a:spcPct val="80000"/>
        </a:lnSpc>
        <a:spcBef>
          <a:spcPts val="0"/>
        </a:spcBef>
        <a:spcAft>
          <a:spcPts val="0"/>
        </a:spcAft>
        <a:buClrTx/>
        <a:buSzTx/>
        <a:buFontTx/>
        <a:buNone/>
        <a:tabLst/>
        <a:defRPr b="0" baseline="0" cap="all" i="0" spc="100" strike="noStrike" sz="5000" u="none">
          <a:solidFill>
            <a:srgbClr val="0D0D0D"/>
          </a:solidFill>
          <a:uFillTx/>
          <a:latin typeface="Tw Cen MT Condensed"/>
          <a:ea typeface="Tw Cen MT Condensed"/>
          <a:cs typeface="Tw Cen MT Condensed"/>
          <a:sym typeface="Tw Cen MT Condensed"/>
        </a:defRPr>
      </a:lvl3pPr>
      <a:lvl4pPr marL="0" marR="0" indent="0" algn="l" defTabSz="914400" rtl="0" latinLnBrk="0">
        <a:lnSpc>
          <a:spcPct val="80000"/>
        </a:lnSpc>
        <a:spcBef>
          <a:spcPts val="0"/>
        </a:spcBef>
        <a:spcAft>
          <a:spcPts val="0"/>
        </a:spcAft>
        <a:buClrTx/>
        <a:buSzTx/>
        <a:buFontTx/>
        <a:buNone/>
        <a:tabLst/>
        <a:defRPr b="0" baseline="0" cap="all" i="0" spc="100" strike="noStrike" sz="5000" u="none">
          <a:solidFill>
            <a:srgbClr val="0D0D0D"/>
          </a:solidFill>
          <a:uFillTx/>
          <a:latin typeface="Tw Cen MT Condensed"/>
          <a:ea typeface="Tw Cen MT Condensed"/>
          <a:cs typeface="Tw Cen MT Condensed"/>
          <a:sym typeface="Tw Cen MT Condensed"/>
        </a:defRPr>
      </a:lvl4pPr>
      <a:lvl5pPr marL="0" marR="0" indent="0" algn="l" defTabSz="914400" rtl="0" latinLnBrk="0">
        <a:lnSpc>
          <a:spcPct val="80000"/>
        </a:lnSpc>
        <a:spcBef>
          <a:spcPts val="0"/>
        </a:spcBef>
        <a:spcAft>
          <a:spcPts val="0"/>
        </a:spcAft>
        <a:buClrTx/>
        <a:buSzTx/>
        <a:buFontTx/>
        <a:buNone/>
        <a:tabLst/>
        <a:defRPr b="0" baseline="0" cap="all" i="0" spc="100" strike="noStrike" sz="5000" u="none">
          <a:solidFill>
            <a:srgbClr val="0D0D0D"/>
          </a:solidFill>
          <a:uFillTx/>
          <a:latin typeface="Tw Cen MT Condensed"/>
          <a:ea typeface="Tw Cen MT Condensed"/>
          <a:cs typeface="Tw Cen MT Condensed"/>
          <a:sym typeface="Tw Cen MT Condensed"/>
        </a:defRPr>
      </a:lvl5pPr>
      <a:lvl6pPr marL="0" marR="0" indent="0" algn="l" defTabSz="914400" rtl="0" latinLnBrk="0">
        <a:lnSpc>
          <a:spcPct val="80000"/>
        </a:lnSpc>
        <a:spcBef>
          <a:spcPts val="0"/>
        </a:spcBef>
        <a:spcAft>
          <a:spcPts val="0"/>
        </a:spcAft>
        <a:buClrTx/>
        <a:buSzTx/>
        <a:buFontTx/>
        <a:buNone/>
        <a:tabLst/>
        <a:defRPr b="0" baseline="0" cap="all" i="0" spc="100" strike="noStrike" sz="5000" u="none">
          <a:solidFill>
            <a:srgbClr val="0D0D0D"/>
          </a:solidFill>
          <a:uFillTx/>
          <a:latin typeface="Tw Cen MT Condensed"/>
          <a:ea typeface="Tw Cen MT Condensed"/>
          <a:cs typeface="Tw Cen MT Condensed"/>
          <a:sym typeface="Tw Cen MT Condensed"/>
        </a:defRPr>
      </a:lvl6pPr>
      <a:lvl7pPr marL="0" marR="0" indent="0" algn="l" defTabSz="914400" rtl="0" latinLnBrk="0">
        <a:lnSpc>
          <a:spcPct val="80000"/>
        </a:lnSpc>
        <a:spcBef>
          <a:spcPts val="0"/>
        </a:spcBef>
        <a:spcAft>
          <a:spcPts val="0"/>
        </a:spcAft>
        <a:buClrTx/>
        <a:buSzTx/>
        <a:buFontTx/>
        <a:buNone/>
        <a:tabLst/>
        <a:defRPr b="0" baseline="0" cap="all" i="0" spc="100" strike="noStrike" sz="5000" u="none">
          <a:solidFill>
            <a:srgbClr val="0D0D0D"/>
          </a:solidFill>
          <a:uFillTx/>
          <a:latin typeface="Tw Cen MT Condensed"/>
          <a:ea typeface="Tw Cen MT Condensed"/>
          <a:cs typeface="Tw Cen MT Condensed"/>
          <a:sym typeface="Tw Cen MT Condensed"/>
        </a:defRPr>
      </a:lvl7pPr>
      <a:lvl8pPr marL="0" marR="0" indent="0" algn="l" defTabSz="914400" rtl="0" latinLnBrk="0">
        <a:lnSpc>
          <a:spcPct val="80000"/>
        </a:lnSpc>
        <a:spcBef>
          <a:spcPts val="0"/>
        </a:spcBef>
        <a:spcAft>
          <a:spcPts val="0"/>
        </a:spcAft>
        <a:buClrTx/>
        <a:buSzTx/>
        <a:buFontTx/>
        <a:buNone/>
        <a:tabLst/>
        <a:defRPr b="0" baseline="0" cap="all" i="0" spc="100" strike="noStrike" sz="5000" u="none">
          <a:solidFill>
            <a:srgbClr val="0D0D0D"/>
          </a:solidFill>
          <a:uFillTx/>
          <a:latin typeface="Tw Cen MT Condensed"/>
          <a:ea typeface="Tw Cen MT Condensed"/>
          <a:cs typeface="Tw Cen MT Condensed"/>
          <a:sym typeface="Tw Cen MT Condensed"/>
        </a:defRPr>
      </a:lvl8pPr>
      <a:lvl9pPr marL="0" marR="0" indent="0" algn="l" defTabSz="914400" rtl="0" latinLnBrk="0">
        <a:lnSpc>
          <a:spcPct val="80000"/>
        </a:lnSpc>
        <a:spcBef>
          <a:spcPts val="0"/>
        </a:spcBef>
        <a:spcAft>
          <a:spcPts val="0"/>
        </a:spcAft>
        <a:buClrTx/>
        <a:buSzTx/>
        <a:buFontTx/>
        <a:buNone/>
        <a:tabLst/>
        <a:defRPr b="0" baseline="0" cap="all" i="0" spc="100" strike="noStrike" sz="5000" u="none">
          <a:solidFill>
            <a:srgbClr val="0D0D0D"/>
          </a:solidFill>
          <a:uFillTx/>
          <a:latin typeface="Tw Cen MT Condensed"/>
          <a:ea typeface="Tw Cen MT Condensed"/>
          <a:cs typeface="Tw Cen MT Condensed"/>
          <a:sym typeface="Tw Cen MT Condensed"/>
        </a:defRPr>
      </a:lvl9pPr>
    </p:titleStyle>
    <p:bodyStyle>
      <a:lvl1pPr marL="91439" marR="0" indent="-91439" algn="l" defTabSz="914400" rtl="0" latinLnBrk="0">
        <a:lnSpc>
          <a:spcPct val="90000"/>
        </a:lnSpc>
        <a:spcBef>
          <a:spcPts val="1200"/>
        </a:spcBef>
        <a:spcAft>
          <a:spcPts val="0"/>
        </a:spcAft>
        <a:buClr>
          <a:schemeClr val="accent1"/>
        </a:buClr>
        <a:buSzPct val="100000"/>
        <a:buFont typeface="Tw Cen MT"/>
        <a:buChar char=" "/>
        <a:tabLst/>
        <a:defRPr b="0" baseline="0" cap="none" i="0" spc="0" strike="noStrike" sz="2200" u="none">
          <a:solidFill>
            <a:srgbClr val="000000"/>
          </a:solidFill>
          <a:uFillTx/>
          <a:latin typeface="+mj-lt"/>
          <a:ea typeface="+mj-ea"/>
          <a:cs typeface="+mj-cs"/>
          <a:sym typeface="Tw Cen MT"/>
        </a:defRPr>
      </a:lvl1pPr>
      <a:lvl2pPr marL="295655" marR="0" indent="-167639" algn="l" defTabSz="914400" rtl="0" latinLnBrk="0">
        <a:lnSpc>
          <a:spcPct val="90000"/>
        </a:lnSpc>
        <a:spcBef>
          <a:spcPts val="1200"/>
        </a:spcBef>
        <a:spcAft>
          <a:spcPts val="0"/>
        </a:spcAft>
        <a:buClr>
          <a:schemeClr val="accent1"/>
        </a:buClr>
        <a:buSzPct val="100000"/>
        <a:buFont typeface="Tw Cen MT"/>
        <a:buChar char=""/>
        <a:tabLst/>
        <a:defRPr b="0" baseline="0" cap="none" i="0" spc="0" strike="noStrike" sz="2200" u="none">
          <a:solidFill>
            <a:srgbClr val="000000"/>
          </a:solidFill>
          <a:uFillTx/>
          <a:latin typeface="+mj-lt"/>
          <a:ea typeface="+mj-ea"/>
          <a:cs typeface="+mj-cs"/>
          <a:sym typeface="Tw Cen MT"/>
        </a:defRPr>
      </a:lvl2pPr>
      <a:lvl3pPr marL="526433" marR="0" indent="-215537" algn="l" defTabSz="914400" rtl="0" latinLnBrk="0">
        <a:lnSpc>
          <a:spcPct val="90000"/>
        </a:lnSpc>
        <a:spcBef>
          <a:spcPts val="1200"/>
        </a:spcBef>
        <a:spcAft>
          <a:spcPts val="0"/>
        </a:spcAft>
        <a:buClr>
          <a:schemeClr val="accent1"/>
        </a:buClr>
        <a:buSzPct val="100000"/>
        <a:buFont typeface="Tw Cen MT"/>
        <a:buChar char=""/>
        <a:tabLst/>
        <a:defRPr b="0" baseline="0" cap="none" i="0" spc="0" strike="noStrike" sz="2200" u="none">
          <a:solidFill>
            <a:srgbClr val="000000"/>
          </a:solidFill>
          <a:uFillTx/>
          <a:latin typeface="+mj-lt"/>
          <a:ea typeface="+mj-ea"/>
          <a:cs typeface="+mj-cs"/>
          <a:sym typeface="Tw Cen MT"/>
        </a:defRPr>
      </a:lvl3pPr>
      <a:lvl4pPr marL="672737" marR="0" indent="-215537" algn="l" defTabSz="914400" rtl="0" latinLnBrk="0">
        <a:lnSpc>
          <a:spcPct val="90000"/>
        </a:lnSpc>
        <a:spcBef>
          <a:spcPts val="1200"/>
        </a:spcBef>
        <a:spcAft>
          <a:spcPts val="0"/>
        </a:spcAft>
        <a:buClr>
          <a:schemeClr val="accent1"/>
        </a:buClr>
        <a:buSzPct val="100000"/>
        <a:buFont typeface="Tw Cen MT"/>
        <a:buChar char=""/>
        <a:tabLst/>
        <a:defRPr b="0" baseline="0" cap="none" i="0" spc="0" strike="noStrike" sz="2200" u="none">
          <a:solidFill>
            <a:srgbClr val="000000"/>
          </a:solidFill>
          <a:uFillTx/>
          <a:latin typeface="+mj-lt"/>
          <a:ea typeface="+mj-ea"/>
          <a:cs typeface="+mj-cs"/>
          <a:sym typeface="Tw Cen MT"/>
        </a:defRPr>
      </a:lvl4pPr>
      <a:lvl5pPr marL="855617" marR="0" indent="-215537" algn="l" defTabSz="914400" rtl="0" latinLnBrk="0">
        <a:lnSpc>
          <a:spcPct val="90000"/>
        </a:lnSpc>
        <a:spcBef>
          <a:spcPts val="1200"/>
        </a:spcBef>
        <a:spcAft>
          <a:spcPts val="0"/>
        </a:spcAft>
        <a:buClr>
          <a:schemeClr val="accent1"/>
        </a:buClr>
        <a:buSzPct val="100000"/>
        <a:buFont typeface="Tw Cen MT"/>
        <a:buChar char=""/>
        <a:tabLst/>
        <a:defRPr b="0" baseline="0" cap="none" i="0" spc="0" strike="noStrike" sz="2200" u="none">
          <a:solidFill>
            <a:srgbClr val="000000"/>
          </a:solidFill>
          <a:uFillTx/>
          <a:latin typeface="+mj-lt"/>
          <a:ea typeface="+mj-ea"/>
          <a:cs typeface="+mj-cs"/>
          <a:sym typeface="Tw Cen MT"/>
        </a:defRPr>
      </a:lvl5pPr>
      <a:lvl6pPr marL="992777" marR="0" indent="-215537" algn="l" defTabSz="914400" rtl="0" latinLnBrk="0">
        <a:lnSpc>
          <a:spcPct val="90000"/>
        </a:lnSpc>
        <a:spcBef>
          <a:spcPts val="1200"/>
        </a:spcBef>
        <a:spcAft>
          <a:spcPts val="0"/>
        </a:spcAft>
        <a:buClr>
          <a:schemeClr val="accent1"/>
        </a:buClr>
        <a:buSzPct val="100000"/>
        <a:buFont typeface="Tw Cen MT"/>
        <a:buChar char=""/>
        <a:tabLst/>
        <a:defRPr b="0" baseline="0" cap="none" i="0" spc="0" strike="noStrike" sz="2200" u="none">
          <a:solidFill>
            <a:srgbClr val="000000"/>
          </a:solidFill>
          <a:uFillTx/>
          <a:latin typeface="+mj-lt"/>
          <a:ea typeface="+mj-ea"/>
          <a:cs typeface="+mj-cs"/>
          <a:sym typeface="Tw Cen MT"/>
        </a:defRPr>
      </a:lvl6pPr>
      <a:lvl7pPr marL="1139081" marR="0" indent="-215537" algn="l" defTabSz="914400" rtl="0" latinLnBrk="0">
        <a:lnSpc>
          <a:spcPct val="90000"/>
        </a:lnSpc>
        <a:spcBef>
          <a:spcPts val="1200"/>
        </a:spcBef>
        <a:spcAft>
          <a:spcPts val="0"/>
        </a:spcAft>
        <a:buClr>
          <a:schemeClr val="accent1"/>
        </a:buClr>
        <a:buSzPct val="100000"/>
        <a:buFont typeface="Tw Cen MT"/>
        <a:buChar char=""/>
        <a:tabLst/>
        <a:defRPr b="0" baseline="0" cap="none" i="0" spc="0" strike="noStrike" sz="2200" u="none">
          <a:solidFill>
            <a:srgbClr val="000000"/>
          </a:solidFill>
          <a:uFillTx/>
          <a:latin typeface="+mj-lt"/>
          <a:ea typeface="+mj-ea"/>
          <a:cs typeface="+mj-cs"/>
          <a:sym typeface="Tw Cen MT"/>
        </a:defRPr>
      </a:lvl7pPr>
      <a:lvl8pPr marL="1294529" marR="0" indent="-215537" algn="l" defTabSz="914400" rtl="0" latinLnBrk="0">
        <a:lnSpc>
          <a:spcPct val="90000"/>
        </a:lnSpc>
        <a:spcBef>
          <a:spcPts val="1200"/>
        </a:spcBef>
        <a:spcAft>
          <a:spcPts val="0"/>
        </a:spcAft>
        <a:buClr>
          <a:schemeClr val="accent1"/>
        </a:buClr>
        <a:buSzPct val="100000"/>
        <a:buFont typeface="Tw Cen MT"/>
        <a:buChar char=""/>
        <a:tabLst/>
        <a:defRPr b="0" baseline="0" cap="none" i="0" spc="0" strike="noStrike" sz="2200" u="none">
          <a:solidFill>
            <a:srgbClr val="000000"/>
          </a:solidFill>
          <a:uFillTx/>
          <a:latin typeface="+mj-lt"/>
          <a:ea typeface="+mj-ea"/>
          <a:cs typeface="+mj-cs"/>
          <a:sym typeface="Tw Cen MT"/>
        </a:defRPr>
      </a:lvl8pPr>
      <a:lvl9pPr marL="1440833" marR="0" indent="-215537" algn="l" defTabSz="914400" rtl="0" latinLnBrk="0">
        <a:lnSpc>
          <a:spcPct val="90000"/>
        </a:lnSpc>
        <a:spcBef>
          <a:spcPts val="1200"/>
        </a:spcBef>
        <a:spcAft>
          <a:spcPts val="0"/>
        </a:spcAft>
        <a:buClr>
          <a:schemeClr val="accent1"/>
        </a:buClr>
        <a:buSzPct val="100000"/>
        <a:buFont typeface="Tw Cen MT"/>
        <a:buChar char=""/>
        <a:tabLst/>
        <a:defRPr b="0" baseline="0" cap="none" i="0" spc="0" strike="noStrike" sz="2200" u="none">
          <a:solidFill>
            <a:srgbClr val="000000"/>
          </a:solidFill>
          <a:uFillTx/>
          <a:latin typeface="+mj-lt"/>
          <a:ea typeface="+mj-ea"/>
          <a:cs typeface="+mj-cs"/>
          <a:sym typeface="Tw Cen MT"/>
        </a:defRPr>
      </a:lvl9pPr>
    </p:bodyStyle>
    <p:otherStyle>
      <a:lvl1pPr marL="0" marR="0" indent="0" algn="l" defTabSz="4572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Tw Cen MT Condensed"/>
        </a:defRPr>
      </a:lvl1pPr>
      <a:lvl2pPr marL="0" marR="0" indent="457200" algn="l" defTabSz="4572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Tw Cen MT Condensed"/>
        </a:defRPr>
      </a:lvl2pPr>
      <a:lvl3pPr marL="0" marR="0" indent="914400" algn="l" defTabSz="4572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Tw Cen MT Condensed"/>
        </a:defRPr>
      </a:lvl3pPr>
      <a:lvl4pPr marL="0" marR="0" indent="1371600" algn="l" defTabSz="4572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Tw Cen MT Condensed"/>
        </a:defRPr>
      </a:lvl4pPr>
      <a:lvl5pPr marL="0" marR="0" indent="1828800" algn="l" defTabSz="4572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Tw Cen MT Condensed"/>
        </a:defRPr>
      </a:lvl5pPr>
      <a:lvl6pPr marL="0" marR="0" indent="2286000" algn="l" defTabSz="4572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Tw Cen MT Condensed"/>
        </a:defRPr>
      </a:lvl6pPr>
      <a:lvl7pPr marL="0" marR="0" indent="2743200" algn="l" defTabSz="4572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Tw Cen MT Condensed"/>
        </a:defRPr>
      </a:lvl7pPr>
      <a:lvl8pPr marL="0" marR="0" indent="3200400" algn="l" defTabSz="4572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Tw Cen MT Condensed"/>
        </a:defRPr>
      </a:lvl8pPr>
      <a:lvl9pPr marL="0" marR="0" indent="3657600" algn="l" defTabSz="4572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Tw Cen MT Condensed"/>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2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31.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3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3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38.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41.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43.xml.rels><?xml version="1.0" encoding="UTF-8"?>
<Relationships xmlns="http://schemas.openxmlformats.org/package/2006/relationships"><Relationship Id="rId1" Type="http://schemas.openxmlformats.org/officeDocument/2006/relationships/slideLayout" Target="../slideLayouts/slideLayout12.xml"/></Relationships>

</file>

<file path=ppt/slides/_rels/slide4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49.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58.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Relationships xmlns="http://schemas.openxmlformats.org/package/2006/relationships"><Relationship Id="rId1" Type="http://schemas.openxmlformats.org/officeDocument/2006/relationships/slideLayout" Target="../slideLayouts/slideLayout12.xml"/></Relationships>

</file>

<file path=ppt/slides/_rels/slide6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axiomchurchaz.com/prayer" TargetMode="External"/><Relationship Id="rId3" Type="http://schemas.openxmlformats.org/officeDocument/2006/relationships/hyperlink" Target="http://cac.org/category/daily-meditations/" TargetMode="External"/><Relationship Id="rId4" Type="http://schemas.openxmlformats.org/officeDocument/2006/relationships/hyperlink" Target="http://commonprayer.net" TargetMode="External"/><Relationship Id="rId5" Type="http://schemas.openxmlformats.org/officeDocument/2006/relationships/hyperlink" Target="http://plough.com/en/search-results?keyword=prayer" TargetMode="External"/><Relationship Id="rId6" Type="http://schemas.openxmlformats.org/officeDocument/2006/relationships/hyperlink" Target="https://prayer.nauminous.net" TargetMode="External"/></Relationships>

</file>

<file path=ppt/slides/_rels/slide7.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6" name="Rectangle"/>
          <p:cNvSpPr/>
          <p:nvPr/>
        </p:nvSpPr>
        <p:spPr>
          <a:xfrm>
            <a:off x="0" y="0"/>
            <a:ext cx="12192000" cy="6858000"/>
          </a:xfrm>
          <a:prstGeom prst="rect">
            <a:avLst/>
          </a:prstGeom>
          <a:solidFill>
            <a:srgbClr val="FFFFFF"/>
          </a:solidFill>
          <a:ln w="12700">
            <a:miter lim="400000"/>
          </a:ln>
        </p:spPr>
        <p:txBody>
          <a:bodyPr lIns="45719" rIns="45719" anchor="ctr"/>
          <a:lstStyle/>
          <a:p>
            <a:pPr algn="ctr">
              <a:defRPr>
                <a:solidFill>
                  <a:srgbClr val="FFFFFF"/>
                </a:solidFill>
              </a:defRPr>
            </a:pPr>
          </a:p>
        </p:txBody>
      </p:sp>
      <p:sp>
        <p:nvSpPr>
          <p:cNvPr id="137" name="Rectangle"/>
          <p:cNvSpPr/>
          <p:nvPr/>
        </p:nvSpPr>
        <p:spPr>
          <a:xfrm>
            <a:off x="466927" y="484631"/>
            <a:ext cx="11244038" cy="5880918"/>
          </a:xfrm>
          <a:prstGeom prst="rect">
            <a:avLst/>
          </a:prstGeom>
          <a:solidFill>
            <a:srgbClr val="DFE3E5"/>
          </a:solidFill>
          <a:ln w="12700">
            <a:miter lim="400000"/>
          </a:ln>
        </p:spPr>
        <p:txBody>
          <a:bodyPr lIns="45719" rIns="45719" anchor="ctr"/>
          <a:lstStyle/>
          <a:p>
            <a:pPr algn="ctr">
              <a:defRPr>
                <a:solidFill>
                  <a:srgbClr val="FFFFFF"/>
                </a:solidFill>
              </a:defRPr>
            </a:pPr>
          </a:p>
        </p:txBody>
      </p:sp>
      <p:sp>
        <p:nvSpPr>
          <p:cNvPr id="138" name="Prayer"/>
          <p:cNvSpPr txBox="1"/>
          <p:nvPr>
            <p:ph type="ctrTitle"/>
          </p:nvPr>
        </p:nvSpPr>
        <p:spPr>
          <a:xfrm>
            <a:off x="762000" y="4989785"/>
            <a:ext cx="7772400" cy="1463041"/>
          </a:xfrm>
          <a:prstGeom prst="rect">
            <a:avLst/>
          </a:prstGeom>
        </p:spPr>
        <p:txBody>
          <a:bodyPr/>
          <a:lstStyle>
            <a:lvl1pPr algn="l">
              <a:defRPr sz="6600"/>
            </a:lvl1pPr>
          </a:lstStyle>
          <a:p>
            <a:pPr/>
            <a:r>
              <a:t>Prayer </a:t>
            </a:r>
          </a:p>
        </p:txBody>
      </p:sp>
      <p:sp>
        <p:nvSpPr>
          <p:cNvPr id="139" name="Communication with Abba Father"/>
          <p:cNvSpPr txBox="1"/>
          <p:nvPr>
            <p:ph type="subTitle" sz="quarter" idx="1"/>
          </p:nvPr>
        </p:nvSpPr>
        <p:spPr>
          <a:xfrm>
            <a:off x="8216900" y="4989785"/>
            <a:ext cx="3200400" cy="1463041"/>
          </a:xfrm>
          <a:prstGeom prst="rect">
            <a:avLst/>
          </a:prstGeom>
        </p:spPr>
        <p:txBody>
          <a:bodyPr/>
          <a:lstStyle>
            <a:lvl1pPr algn="r">
              <a:defRPr sz="2400">
                <a:solidFill>
                  <a:srgbClr val="404040"/>
                </a:solidFill>
              </a:defRPr>
            </a:lvl1pPr>
          </a:lstStyle>
          <a:p>
            <a:pPr/>
            <a:r>
              <a:t>Communication with Abba Father </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7" name="St. Therese of lisieux"/>
          <p:cNvSpPr txBox="1"/>
          <p:nvPr>
            <p:ph type="title"/>
          </p:nvPr>
        </p:nvSpPr>
        <p:spPr>
          <a:prstGeom prst="rect">
            <a:avLst/>
          </a:prstGeom>
        </p:spPr>
        <p:txBody>
          <a:bodyPr/>
          <a:lstStyle/>
          <a:p>
            <a:pPr/>
            <a:r>
              <a:t>St. Therese of lisieux</a:t>
            </a:r>
          </a:p>
        </p:txBody>
      </p:sp>
      <p:sp>
        <p:nvSpPr>
          <p:cNvPr id="168" name="For me, prayer is a surge of the heart; it is a simple look turned toward heaven, it is a cry of recognition and of love, embracing both trial and joy."/>
          <p:cNvSpPr txBox="1"/>
          <p:nvPr>
            <p:ph type="body" sz="half" idx="1"/>
          </p:nvPr>
        </p:nvSpPr>
        <p:spPr>
          <a:prstGeom prst="rect">
            <a:avLst/>
          </a:prstGeom>
        </p:spPr>
        <p:txBody>
          <a:bodyPr/>
          <a:lstStyle>
            <a:lvl1pPr marL="90525" indent="-90525" defTabSz="905255">
              <a:spcBef>
                <a:spcPts val="1100"/>
              </a:spcBef>
              <a:defRPr sz="4950"/>
            </a:lvl1pPr>
          </a:lstStyle>
          <a:p>
            <a:pPr/>
            <a:r>
              <a:t>For me, prayer is a surge of the heart; it is a simple look turned toward heaven, it is a cry of recognition and of love, embracing both trial and joy.</a:t>
            </a:r>
          </a:p>
        </p:txBody>
      </p:sp>
      <p:sp>
        <p:nvSpPr>
          <p:cNvPr id="169" name="Rectangle"/>
          <p:cNvSpPr/>
          <p:nvPr>
            <p:ph type="body" idx="21"/>
          </p:nvPr>
        </p:nvSpPr>
        <p:spPr>
          <a:prstGeom prst="rect">
            <a:avLst/>
          </a:prstGeom>
        </p:spPr>
        <p:txBody>
          <a:bodyPr/>
          <a:lstStyle/>
          <a:p>
            <a:pPr marL="0" indent="0">
              <a:lnSpc>
                <a:spcPct val="108000"/>
              </a:lnSpc>
              <a:spcBef>
                <a:spcPts val="600"/>
              </a:spcBef>
              <a:buClrTx/>
              <a:buSzTx/>
              <a:buFontTx/>
              <a:buNone/>
              <a:defRPr sz="1600"/>
            </a:pP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1" name="Misconceptions"/>
          <p:cNvSpPr txBox="1"/>
          <p:nvPr>
            <p:ph type="title"/>
          </p:nvPr>
        </p:nvSpPr>
        <p:spPr>
          <a:xfrm>
            <a:off x="1024128" y="585216"/>
            <a:ext cx="8018272" cy="1499617"/>
          </a:xfrm>
          <a:prstGeom prst="rect">
            <a:avLst/>
          </a:prstGeom>
        </p:spPr>
        <p:txBody>
          <a:bodyPr/>
          <a:lstStyle/>
          <a:p>
            <a:pPr/>
            <a:r>
              <a:t>Misconceptions</a:t>
            </a:r>
          </a:p>
        </p:txBody>
      </p:sp>
      <p:sp>
        <p:nvSpPr>
          <p:cNvPr id="172" name="Asking God for things…"/>
          <p:cNvSpPr txBox="1"/>
          <p:nvPr>
            <p:ph type="body" sz="half" idx="1"/>
          </p:nvPr>
        </p:nvSpPr>
        <p:spPr>
          <a:xfrm>
            <a:off x="1024127" y="2286000"/>
            <a:ext cx="8018273" cy="4023360"/>
          </a:xfrm>
          <a:prstGeom prst="rect">
            <a:avLst/>
          </a:prstGeom>
        </p:spPr>
        <p:txBody>
          <a:bodyPr/>
          <a:lstStyle/>
          <a:p>
            <a:pPr lvl="1" marL="265175" indent="-137160">
              <a:spcBef>
                <a:spcPts val="400"/>
              </a:spcBef>
              <a:buFontTx/>
              <a:defRPr sz="2500"/>
            </a:pPr>
            <a:r>
              <a:t>Asking God for things</a:t>
            </a:r>
          </a:p>
          <a:p>
            <a:pPr lvl="2" marL="448055" indent="-137159">
              <a:spcBef>
                <a:spcPts val="400"/>
              </a:spcBef>
              <a:buFontTx/>
              <a:defRPr sz="2100"/>
            </a:pPr>
            <a:r>
              <a:t>Answered prayers are wonderful but are secondary to the main function</a:t>
            </a:r>
          </a:p>
          <a:p>
            <a:pPr lvl="1" marL="265175" indent="-137160">
              <a:spcBef>
                <a:spcPts val="400"/>
              </a:spcBef>
              <a:buFontTx/>
              <a:defRPr sz="2500"/>
            </a:pPr>
            <a:r>
              <a:t>Prayer must be a struggle </a:t>
            </a:r>
          </a:p>
          <a:p>
            <a:pPr lvl="1" marL="265175" indent="-137160">
              <a:spcBef>
                <a:spcPts val="400"/>
              </a:spcBef>
              <a:buFontTx/>
              <a:defRPr sz="2500"/>
            </a:pPr>
            <a:r>
              <a:t>We live in a closed universe: Why pray? </a:t>
            </a:r>
          </a:p>
          <a:p>
            <a:pPr lvl="2" marL="448055" indent="-137159">
              <a:spcBef>
                <a:spcPts val="400"/>
              </a:spcBef>
              <a:buFontTx/>
              <a:defRPr sz="2100"/>
            </a:pPr>
            <a:r>
              <a:t>1 Corinthians 3:9 “We are fellow workers with God – an open universe </a:t>
            </a:r>
          </a:p>
          <a:p>
            <a:pPr lvl="1" marL="265175" indent="-137160">
              <a:spcBef>
                <a:spcPts val="400"/>
              </a:spcBef>
              <a:buFontTx/>
              <a:defRPr sz="2500"/>
            </a:pPr>
            <a:r>
              <a:t>Fear that our faith will crumble if our prayers are not answered first time, every time  </a:t>
            </a:r>
          </a:p>
          <a:p>
            <a:pPr lvl="1" marL="265175" indent="-137160">
              <a:spcBef>
                <a:spcPts val="400"/>
              </a:spcBef>
              <a:buFontTx/>
              <a:defRPr sz="2500"/>
            </a:pPr>
            <a:r>
              <a:t>Pray Once: Does praying more often reflect lack of faith?  </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4" name="Ilia Delio"/>
          <p:cNvSpPr txBox="1"/>
          <p:nvPr>
            <p:ph type="title"/>
          </p:nvPr>
        </p:nvSpPr>
        <p:spPr>
          <a:prstGeom prst="rect">
            <a:avLst/>
          </a:prstGeom>
        </p:spPr>
        <p:txBody>
          <a:bodyPr/>
          <a:lstStyle/>
          <a:p>
            <a:pPr/>
            <a:r>
              <a:t>Ilia Delio</a:t>
            </a:r>
          </a:p>
        </p:txBody>
      </p:sp>
      <p:sp>
        <p:nvSpPr>
          <p:cNvPr id="175" name="…prayer is my awakening to the fact that I am held in being by God, who is the source of my life, the divine ground of my life, who is other than me yet at the heart of me. Prayer is God’s breathing in me by which I become part of the intimacy of God’s i"/>
          <p:cNvSpPr txBox="1"/>
          <p:nvPr>
            <p:ph type="body" sz="half" idx="1"/>
          </p:nvPr>
        </p:nvSpPr>
        <p:spPr>
          <a:xfrm>
            <a:off x="5665851" y="836676"/>
            <a:ext cx="5678424" cy="5184648"/>
          </a:xfrm>
          <a:prstGeom prst="rect">
            <a:avLst/>
          </a:prstGeom>
        </p:spPr>
        <p:txBody>
          <a:bodyPr/>
          <a:lstStyle>
            <a:lvl1pPr marL="52120" indent="-52120" defTabSz="521208">
              <a:spcBef>
                <a:spcPts val="600"/>
              </a:spcBef>
              <a:defRPr sz="2850"/>
            </a:lvl1pPr>
          </a:lstStyle>
          <a:p>
            <a:pPr/>
            <a:r>
              <a:t>…prayer is my awakening to the fact that I am held in being by God, who is the source of my life, the divine ground of my life, who is other than me yet at the heart of me. Prayer is God’s breathing in me by which I become part of the intimacy of God’s inner life and God becomes the active living presence of my life. A person of living prayer lives from a deep wellspring of God-centeredness in such a way that, through prayer, God and self are continuously born into a new existence, a new person in Christ.</a:t>
            </a:r>
          </a:p>
        </p:txBody>
      </p:sp>
      <p:sp>
        <p:nvSpPr>
          <p:cNvPr id="176" name="Rectangle"/>
          <p:cNvSpPr/>
          <p:nvPr>
            <p:ph type="body" idx="21"/>
          </p:nvPr>
        </p:nvSpPr>
        <p:spPr>
          <a:prstGeom prst="rect">
            <a:avLst/>
          </a:prstGeom>
        </p:spPr>
        <p:txBody>
          <a:bodyPr/>
          <a:lstStyle/>
          <a:p>
            <a:pPr marL="0" indent="0">
              <a:lnSpc>
                <a:spcPct val="108000"/>
              </a:lnSpc>
              <a:spcBef>
                <a:spcPts val="600"/>
              </a:spcBef>
              <a:buClrTx/>
              <a:buSzTx/>
              <a:buFontTx/>
              <a:buNone/>
              <a:defRPr sz="1600"/>
            </a:pP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8" name="What is Prayer?"/>
          <p:cNvSpPr txBox="1"/>
          <p:nvPr>
            <p:ph type="title"/>
          </p:nvPr>
        </p:nvSpPr>
        <p:spPr>
          <a:xfrm>
            <a:off x="1024128" y="585216"/>
            <a:ext cx="8018272" cy="1499617"/>
          </a:xfrm>
          <a:prstGeom prst="rect">
            <a:avLst/>
          </a:prstGeom>
        </p:spPr>
        <p:txBody>
          <a:bodyPr/>
          <a:lstStyle/>
          <a:p>
            <a:pPr/>
            <a:r>
              <a:t>What is Prayer?</a:t>
            </a:r>
          </a:p>
        </p:txBody>
      </p:sp>
      <p:sp>
        <p:nvSpPr>
          <p:cNvPr id="179" name="Purpose…"/>
          <p:cNvSpPr txBox="1"/>
          <p:nvPr>
            <p:ph type="body" idx="1"/>
          </p:nvPr>
        </p:nvSpPr>
        <p:spPr>
          <a:xfrm>
            <a:off x="1024128" y="2286000"/>
            <a:ext cx="10143744" cy="4145788"/>
          </a:xfrm>
          <a:prstGeom prst="rect">
            <a:avLst/>
          </a:prstGeom>
        </p:spPr>
        <p:txBody>
          <a:bodyPr/>
          <a:lstStyle/>
          <a:p>
            <a:pPr marL="91440" indent="-91440">
              <a:defRPr b="1" sz="3500"/>
            </a:pPr>
            <a:r>
              <a:t>Purpose</a:t>
            </a:r>
          </a:p>
          <a:p>
            <a:pPr lvl="1" marL="265176" indent="-137160">
              <a:spcBef>
                <a:spcPts val="400"/>
              </a:spcBef>
              <a:buFontTx/>
              <a:defRPr sz="3100"/>
            </a:pPr>
          </a:p>
          <a:p>
            <a:pPr lvl="1" marL="265176" indent="-137160">
              <a:spcBef>
                <a:spcPts val="400"/>
              </a:spcBef>
              <a:buFontTx/>
              <a:defRPr sz="3100"/>
            </a:pPr>
            <a:r>
              <a:t>Growing perpetual communion — a radiant reality with God</a:t>
            </a:r>
          </a:p>
          <a:p>
            <a:pPr lvl="1" marL="265176" indent="-137160">
              <a:spcBef>
                <a:spcPts val="400"/>
              </a:spcBef>
              <a:buFontTx/>
              <a:defRPr sz="3100"/>
            </a:pPr>
            <a:r>
              <a:t>Our heavenly master — discover God in all moments of our lives</a:t>
            </a:r>
          </a:p>
          <a:p>
            <a:pPr lvl="1" marL="265176" indent="-137160">
              <a:spcBef>
                <a:spcPts val="400"/>
              </a:spcBef>
              <a:buFontTx/>
              <a:defRPr sz="3100"/>
            </a:pPr>
            <a:r>
              <a:t>A personal relationship with God</a:t>
            </a:r>
          </a:p>
          <a:p>
            <a:pPr lvl="2" marL="448055" indent="-137159">
              <a:spcBef>
                <a:spcPts val="400"/>
              </a:spcBef>
              <a:buFontTx/>
              <a:defRPr sz="2700"/>
            </a:pPr>
            <a:r>
              <a:t>Do I need God? James ch 4 </a:t>
            </a: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1" name="praying, without knowing"/>
          <p:cNvSpPr txBox="1"/>
          <p:nvPr>
            <p:ph type="title"/>
          </p:nvPr>
        </p:nvSpPr>
        <p:spPr>
          <a:prstGeom prst="rect">
            <a:avLst/>
          </a:prstGeom>
        </p:spPr>
        <p:txBody>
          <a:bodyPr/>
          <a:lstStyle/>
          <a:p>
            <a:pPr lvl="1"/>
            <a:r>
              <a:t>praying, without knowing</a:t>
            </a:r>
          </a:p>
        </p:txBody>
      </p:sp>
      <p:sp>
        <p:nvSpPr>
          <p:cNvPr id="182" name="1. Asking God for help…"/>
          <p:cNvSpPr txBox="1"/>
          <p:nvPr>
            <p:ph type="body" idx="1"/>
          </p:nvPr>
        </p:nvSpPr>
        <p:spPr>
          <a:prstGeom prst="rect">
            <a:avLst/>
          </a:prstGeom>
        </p:spPr>
        <p:txBody>
          <a:bodyPr/>
          <a:lstStyle/>
          <a:p>
            <a:pPr marL="91440" indent="-91440">
              <a:defRPr sz="3300"/>
            </a:pPr>
            <a:r>
              <a:t>1. Asking God for help</a:t>
            </a:r>
          </a:p>
          <a:p>
            <a:pPr marL="91440" indent="-91440">
              <a:defRPr sz="3300"/>
            </a:pPr>
            <a:r>
              <a:t>2. Thinking about something that inspires you</a:t>
            </a:r>
          </a:p>
          <a:p>
            <a:pPr marL="91440" indent="-91440">
              <a:defRPr sz="3300"/>
            </a:pPr>
            <a:r>
              <a:t>3. Feeling compassion</a:t>
            </a:r>
          </a:p>
          <a:p>
            <a:pPr marL="91440" indent="-91440">
              <a:defRPr sz="3300"/>
            </a:pPr>
            <a:r>
              <a:t>4. Wonder about God</a:t>
            </a:r>
          </a:p>
          <a:p>
            <a:pPr marL="91440" indent="-91440">
              <a:defRPr sz="3300"/>
            </a:pPr>
            <a:r>
              <a:t>5. Gratefulness </a:t>
            </a:r>
          </a:p>
          <a:p>
            <a:pPr marL="91440" indent="-91440">
              <a:defRPr sz="3300"/>
            </a:pPr>
            <a:r>
              <a:t>6. Meaning of life</a:t>
            </a:r>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4" name="John Paul II"/>
          <p:cNvSpPr txBox="1"/>
          <p:nvPr>
            <p:ph type="title"/>
          </p:nvPr>
        </p:nvSpPr>
        <p:spPr>
          <a:prstGeom prst="rect">
            <a:avLst/>
          </a:prstGeom>
        </p:spPr>
        <p:txBody>
          <a:bodyPr/>
          <a:lstStyle/>
          <a:p>
            <a:pPr/>
            <a:r>
              <a:t>John Paul II</a:t>
            </a:r>
          </a:p>
        </p:txBody>
      </p:sp>
      <p:sp>
        <p:nvSpPr>
          <p:cNvPr id="185" name="Man achieves the fullness of prayer not when he expresses himself, but when he lets God be most fully present in prayer."/>
          <p:cNvSpPr txBox="1"/>
          <p:nvPr>
            <p:ph type="body" sz="half" idx="1"/>
          </p:nvPr>
        </p:nvSpPr>
        <p:spPr>
          <a:prstGeom prst="rect">
            <a:avLst/>
          </a:prstGeom>
        </p:spPr>
        <p:txBody>
          <a:bodyPr/>
          <a:lstStyle/>
          <a:p>
            <a:pPr lvl="1" marL="219455" indent="-91439">
              <a:buChar char=" "/>
              <a:defRPr sz="4600"/>
            </a:pPr>
            <a:r>
              <a:t>Man achieves the fullness of prayer not when he expresses himself, but when he lets God be most fully present in prayer.</a:t>
            </a:r>
          </a:p>
        </p:txBody>
      </p:sp>
      <p:sp>
        <p:nvSpPr>
          <p:cNvPr id="186" name="Crossing the Threshold of Hope"/>
          <p:cNvSpPr/>
          <p:nvPr>
            <p:ph type="body" idx="21"/>
          </p:nvPr>
        </p:nvSpPr>
        <p:spPr>
          <a:prstGeom prst="rect">
            <a:avLst/>
          </a:prstGeom>
          <a:extLst>
            <a:ext uri="{C572A759-6A51-4108-AA02-DFA0A04FC94B}">
              <ma14:wrappingTextBoxFlag xmlns:ma14="http://schemas.microsoft.com/office/mac/drawingml/2011/main" val="1"/>
            </a:ext>
          </a:extLst>
        </p:spPr>
        <p:txBody>
          <a:bodyPr/>
          <a:lstStyle/>
          <a:p>
            <a:pPr lvl="1" marL="219455" indent="-91439">
              <a:buChar char=" "/>
              <a:defRPr i="1"/>
            </a:pPr>
            <a:r>
              <a:t>Crossing the Threshold of Hope</a:t>
            </a: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8" name="What the Bible Says About Prayer"/>
          <p:cNvSpPr txBox="1"/>
          <p:nvPr>
            <p:ph type="title"/>
          </p:nvPr>
        </p:nvSpPr>
        <p:spPr>
          <a:prstGeom prst="rect">
            <a:avLst/>
          </a:prstGeom>
        </p:spPr>
        <p:txBody>
          <a:bodyPr/>
          <a:lstStyle/>
          <a:p>
            <a:pPr/>
            <a:r>
              <a:t>What the Bible Says About Prayer</a:t>
            </a:r>
          </a:p>
        </p:txBody>
      </p:sp>
      <p:sp>
        <p:nvSpPr>
          <p:cNvPr id="189" name="II Chronicles 7:14…"/>
          <p:cNvSpPr txBox="1"/>
          <p:nvPr>
            <p:ph type="body" idx="1"/>
          </p:nvPr>
        </p:nvSpPr>
        <p:spPr>
          <a:prstGeom prst="rect">
            <a:avLst/>
          </a:prstGeom>
        </p:spPr>
        <p:txBody>
          <a:bodyPr/>
          <a:lstStyle/>
          <a:p>
            <a:pPr marL="91440" indent="-91440">
              <a:defRPr sz="3300"/>
            </a:pPr>
            <a:r>
              <a:t>II Chronicles 7:14</a:t>
            </a:r>
          </a:p>
          <a:p>
            <a:pPr marL="91440" indent="-91440">
              <a:defRPr sz="3300"/>
            </a:pPr>
            <a:r>
              <a:t>Matthew 6: 5-14</a:t>
            </a:r>
          </a:p>
          <a:p>
            <a:pPr marL="91440" indent="-91440">
              <a:defRPr sz="3300"/>
            </a:pPr>
            <a:r>
              <a:t>James 5:16</a:t>
            </a:r>
          </a:p>
          <a:p>
            <a:pPr lvl="1" marL="219455" indent="-91439">
              <a:buChar char=" "/>
              <a:defRPr sz="3300"/>
            </a:pPr>
            <a:r>
              <a:t>The prayer of the righteous person is powerful in what it can achieve. </a:t>
            </a:r>
          </a:p>
        </p:txBody>
      </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1" name="Jesus praying"/>
          <p:cNvSpPr txBox="1"/>
          <p:nvPr>
            <p:ph type="title"/>
          </p:nvPr>
        </p:nvSpPr>
        <p:spPr>
          <a:prstGeom prst="rect">
            <a:avLst/>
          </a:prstGeom>
        </p:spPr>
        <p:txBody>
          <a:bodyPr/>
          <a:lstStyle/>
          <a:p>
            <a:pPr lvl="1"/>
            <a:r>
              <a:t>Jesus praying</a:t>
            </a:r>
          </a:p>
        </p:txBody>
      </p:sp>
      <p:sp>
        <p:nvSpPr>
          <p:cNvPr id="192" name="Jesus never concluded by saying “If it be thy will.”…"/>
          <p:cNvSpPr txBox="1"/>
          <p:nvPr>
            <p:ph type="body" idx="1"/>
          </p:nvPr>
        </p:nvSpPr>
        <p:spPr>
          <a:prstGeom prst="rect">
            <a:avLst/>
          </a:prstGeom>
        </p:spPr>
        <p:txBody>
          <a:bodyPr/>
          <a:lstStyle/>
          <a:p>
            <a:pPr marL="91440" indent="-91440">
              <a:defRPr sz="4000"/>
            </a:pPr>
            <a:r>
              <a:t>Jesus never concluded by saying “If it be thy will.”</a:t>
            </a:r>
          </a:p>
          <a:p>
            <a:pPr marL="91440" indent="-91440">
              <a:defRPr sz="4000"/>
            </a:pPr>
            <a:r>
              <a:t>Nor did the apostles or prophets.</a:t>
            </a:r>
          </a:p>
          <a:p>
            <a:pPr marL="91440" indent="-91440">
              <a:defRPr sz="4000"/>
            </a:pPr>
            <a:r>
              <a:t>They believed they knew the will of God before they prayed</a:t>
            </a:r>
          </a:p>
        </p:txBody>
      </p:sp>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4" name="Daily Scripture Reading"/>
          <p:cNvSpPr txBox="1"/>
          <p:nvPr>
            <p:ph type="title"/>
          </p:nvPr>
        </p:nvSpPr>
        <p:spPr>
          <a:prstGeom prst="rect">
            <a:avLst/>
          </a:prstGeom>
        </p:spPr>
        <p:txBody>
          <a:bodyPr/>
          <a:lstStyle/>
          <a:p>
            <a:pPr/>
            <a:r>
              <a:t>Daily Scripture Reading </a:t>
            </a:r>
          </a:p>
        </p:txBody>
      </p:sp>
      <p:sp>
        <p:nvSpPr>
          <p:cNvPr id="195" name="Sunday: The pattern of prayer / Matthew 6:5–15.…"/>
          <p:cNvSpPr txBox="1"/>
          <p:nvPr>
            <p:ph type="body" idx="1"/>
          </p:nvPr>
        </p:nvSpPr>
        <p:spPr>
          <a:xfrm>
            <a:off x="1024127" y="2286000"/>
            <a:ext cx="10143746" cy="3728800"/>
          </a:xfrm>
          <a:prstGeom prst="rect">
            <a:avLst/>
          </a:prstGeom>
        </p:spPr>
        <p:txBody>
          <a:bodyPr/>
          <a:lstStyle/>
          <a:p>
            <a:pPr marL="91440" indent="-91440">
              <a:defRPr sz="2800"/>
            </a:pPr>
            <a:r>
              <a:t>Sunday: The pattern of prayer / Matthew 6:5–15.</a:t>
            </a:r>
          </a:p>
          <a:p>
            <a:pPr marL="91440" indent="-91440">
              <a:defRPr sz="2800"/>
            </a:pPr>
            <a:r>
              <a:t>Monday: The prayer of worship / Psalm 103.</a:t>
            </a:r>
          </a:p>
          <a:p>
            <a:pPr marL="91440" indent="-91440">
              <a:defRPr sz="2800"/>
            </a:pPr>
            <a:r>
              <a:t>Tuesday: The prayer of repentance / Psalm 51. </a:t>
            </a:r>
          </a:p>
          <a:p>
            <a:pPr marL="91440" indent="-91440">
              <a:defRPr sz="2800"/>
            </a:pPr>
            <a:r>
              <a:t>Wednesday: The prayer of thanksgiving / Psalm 150. </a:t>
            </a:r>
          </a:p>
          <a:p>
            <a:pPr marL="91440" indent="-91440">
              <a:defRPr sz="2800"/>
            </a:pPr>
            <a:r>
              <a:t>Thursday: The prayer of guidance / Matthew 26:36–46. </a:t>
            </a:r>
          </a:p>
          <a:p>
            <a:pPr marL="91440" indent="-91440">
              <a:defRPr sz="2800"/>
            </a:pPr>
            <a:r>
              <a:t>Friday: The prayer of faith / James 5:13–18. </a:t>
            </a:r>
          </a:p>
          <a:p>
            <a:pPr marL="91440" indent="-91440">
              <a:defRPr sz="2800"/>
            </a:pPr>
            <a:r>
              <a:t>Saturday: The prayer of command / Mark 9:14–29.</a:t>
            </a:r>
          </a:p>
        </p:txBody>
      </p:sp>
    </p:spTree>
  </p:cSld>
  <p:clrMapOvr>
    <a:masterClrMapping/>
  </p:clrMapOvr>
  <p:transition xmlns:p14="http://schemas.microsoft.com/office/powerpoint/2010/main" spd="med" advClick="1"/>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7" name="Readiness / assessment of prayer"/>
          <p:cNvSpPr txBox="1"/>
          <p:nvPr>
            <p:ph type="title"/>
          </p:nvPr>
        </p:nvSpPr>
        <p:spPr>
          <a:prstGeom prst="rect">
            <a:avLst/>
          </a:prstGeom>
        </p:spPr>
        <p:txBody>
          <a:bodyPr/>
          <a:lstStyle/>
          <a:p>
            <a:pPr/>
            <a:r>
              <a:t>Readiness / assessment of prayer</a:t>
            </a:r>
          </a:p>
        </p:txBody>
      </p:sp>
      <p:sp>
        <p:nvSpPr>
          <p:cNvPr id="198" name="Sacred Pathways assessment…"/>
          <p:cNvSpPr txBox="1"/>
          <p:nvPr>
            <p:ph type="body" idx="1"/>
          </p:nvPr>
        </p:nvSpPr>
        <p:spPr>
          <a:xfrm>
            <a:off x="1235963" y="2298700"/>
            <a:ext cx="9720074" cy="4023360"/>
          </a:xfrm>
          <a:prstGeom prst="rect">
            <a:avLst/>
          </a:prstGeom>
        </p:spPr>
        <p:txBody>
          <a:bodyPr/>
          <a:lstStyle/>
          <a:p>
            <a:pPr/>
          </a:p>
          <a:p>
            <a:pPr marL="91440" indent="-91440">
              <a:defRPr i="1" sz="3600"/>
            </a:pPr>
            <a:r>
              <a:t>Sacred Pathways assessment </a:t>
            </a:r>
          </a:p>
          <a:p>
            <a:pPr marL="91440" indent="-91440">
              <a:defRPr sz="3600"/>
            </a:pPr>
          </a:p>
          <a:p>
            <a:pPr marL="91440" indent="-91440">
              <a:defRPr i="1" sz="3600"/>
            </a:pPr>
            <a:r>
              <a:t>Rule of Life Worksheet</a:t>
            </a:r>
          </a:p>
          <a:p>
            <a:pPr marL="91440" indent="-91440">
              <a:defRPr sz="3600"/>
            </a:pPr>
          </a:p>
          <a:p>
            <a:pPr marL="91440" indent="-91440">
              <a:defRPr sz="3600">
                <a:latin typeface="Monaco"/>
                <a:ea typeface="Monaco"/>
                <a:cs typeface="Monaco"/>
                <a:sym typeface="Monaco"/>
              </a:defRPr>
            </a:pPr>
            <a:r>
              <a:t>axiomchurchaz.com</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1" name="Brother Lawrence"/>
          <p:cNvSpPr txBox="1"/>
          <p:nvPr>
            <p:ph type="title"/>
          </p:nvPr>
        </p:nvSpPr>
        <p:spPr>
          <a:prstGeom prst="rect">
            <a:avLst/>
          </a:prstGeom>
        </p:spPr>
        <p:txBody>
          <a:bodyPr/>
          <a:lstStyle/>
          <a:p>
            <a:pPr/>
            <a:r>
              <a:t>Brother Lawrence</a:t>
            </a:r>
          </a:p>
        </p:txBody>
      </p:sp>
      <p:sp>
        <p:nvSpPr>
          <p:cNvPr id="142" name="There is not in the world a kind of life more sweet and delightful, than that of a continual conversation with God; those only can comprehend it who practice and experience it."/>
          <p:cNvSpPr txBox="1"/>
          <p:nvPr>
            <p:ph type="body" sz="half" idx="1"/>
          </p:nvPr>
        </p:nvSpPr>
        <p:spPr>
          <a:prstGeom prst="rect">
            <a:avLst/>
          </a:prstGeom>
        </p:spPr>
        <p:txBody>
          <a:bodyPr/>
          <a:lstStyle>
            <a:lvl1pPr marL="0" indent="0" defTabSz="420623">
              <a:lnSpc>
                <a:spcPct val="100000"/>
              </a:lnSpc>
              <a:spcBef>
                <a:spcPts val="0"/>
              </a:spcBef>
              <a:buClrTx/>
              <a:buSzTx/>
              <a:buFontTx/>
              <a:buNone/>
              <a:defRPr sz="4140"/>
            </a:lvl1pPr>
          </a:lstStyle>
          <a:p>
            <a:pPr/>
            <a:r>
              <a:t>There is not in the world a kind of life more sweet and delightful, than that of a continual conversation with God; those only can comprehend it who practice and experience it.</a:t>
            </a:r>
          </a:p>
        </p:txBody>
      </p:sp>
      <p:sp>
        <p:nvSpPr>
          <p:cNvPr id="143" name="Rectangle"/>
          <p:cNvSpPr/>
          <p:nvPr>
            <p:ph type="body" idx="21"/>
          </p:nvPr>
        </p:nvSpPr>
        <p:spPr>
          <a:xfrm>
            <a:off x="592327" y="2257506"/>
            <a:ext cx="4389122" cy="3762294"/>
          </a:xfrm>
          <a:prstGeom prst="rect">
            <a:avLst/>
          </a:prstGeom>
          <a:solidFill>
            <a:srgbClr val="FFFFFF"/>
          </a:solidFill>
          <a:ln w="15875">
            <a:solidFill>
              <a:schemeClr val="accent1"/>
            </a:solidFill>
            <a:round/>
          </a:ln>
          <a:effectLst>
            <a:outerShdw sx="100000" sy="100000" kx="0" ky="0" algn="b" rotWithShape="0" blurRad="50800" dist="12700" dir="5400000">
              <a:srgbClr val="000000">
                <a:alpha val="50000"/>
              </a:srgbClr>
            </a:outerShdw>
          </a:effectLst>
        </p:spPr>
        <p:txBody>
          <a:bodyPr/>
          <a:lstStyle/>
          <a:p>
            <a:pPr marL="0" indent="0" defTabSz="457200">
              <a:lnSpc>
                <a:spcPct val="100000"/>
              </a:lnSpc>
              <a:spcBef>
                <a:spcPts val="0"/>
              </a:spcBef>
              <a:buClrTx/>
              <a:buSzTx/>
              <a:buFontTx/>
              <a:buNone/>
              <a:defRPr sz="1800"/>
            </a:pPr>
          </a:p>
        </p:txBody>
      </p:sp>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0" name="Discipline of Prayer"/>
          <p:cNvSpPr txBox="1"/>
          <p:nvPr>
            <p:ph type="title"/>
          </p:nvPr>
        </p:nvSpPr>
        <p:spPr>
          <a:prstGeom prst="rect">
            <a:avLst/>
          </a:prstGeom>
        </p:spPr>
        <p:txBody>
          <a:bodyPr/>
          <a:lstStyle/>
          <a:p>
            <a:pPr/>
            <a:r>
              <a:t>Discipline of Prayer</a:t>
            </a:r>
          </a:p>
        </p:txBody>
      </p:sp>
      <p:sp>
        <p:nvSpPr>
          <p:cNvPr id="201" name="Week 2"/>
          <p:cNvSpPr txBox="1"/>
          <p:nvPr>
            <p:ph type="body" sz="quarter" idx="1"/>
          </p:nvPr>
        </p:nvSpPr>
        <p:spPr>
          <a:prstGeom prst="rect">
            <a:avLst/>
          </a:prstGeom>
        </p:spPr>
        <p:txBody>
          <a:bodyPr/>
          <a:lstStyle/>
          <a:p>
            <a:pPr/>
            <a:r>
              <a:t>Week 2</a:t>
            </a:r>
          </a:p>
        </p:txBody>
      </p:sp>
    </p:spTree>
  </p:cSld>
  <p:clrMapOvr>
    <a:masterClrMapping/>
  </p:clrMapOvr>
  <p:transition xmlns:p14="http://schemas.microsoft.com/office/powerpoint/2010/main" spd="med" advClick="1"/>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3" name="Dallas willard"/>
          <p:cNvSpPr txBox="1"/>
          <p:nvPr>
            <p:ph type="title"/>
          </p:nvPr>
        </p:nvSpPr>
        <p:spPr>
          <a:prstGeom prst="rect">
            <a:avLst/>
          </a:prstGeom>
        </p:spPr>
        <p:txBody>
          <a:bodyPr/>
          <a:lstStyle/>
          <a:p>
            <a:pPr/>
            <a:r>
              <a:t>Dallas willard</a:t>
            </a:r>
          </a:p>
        </p:txBody>
      </p:sp>
      <p:sp>
        <p:nvSpPr>
          <p:cNvPr id="204" name="The more we pray, the more we think to pray, and as we see the results of prayer — the responses of our Father to our requests — our confidence in God's power spills over into other areas of our life."/>
          <p:cNvSpPr txBox="1"/>
          <p:nvPr>
            <p:ph type="body" sz="half" idx="1"/>
          </p:nvPr>
        </p:nvSpPr>
        <p:spPr>
          <a:prstGeom prst="rect">
            <a:avLst/>
          </a:prstGeom>
        </p:spPr>
        <p:txBody>
          <a:bodyPr/>
          <a:lstStyle>
            <a:lvl1pPr marL="91440" indent="-91440">
              <a:defRPr sz="4100"/>
            </a:lvl1pPr>
          </a:lstStyle>
          <a:p>
            <a:pPr/>
            <a:r>
              <a:t>The more we pray, the more we think to pray, and as we see the results of prayer — the responses of our Father to our requests — our confidence in God's power spills over into other areas of our life.</a:t>
            </a:r>
          </a:p>
        </p:txBody>
      </p:sp>
      <p:sp>
        <p:nvSpPr>
          <p:cNvPr id="205" name="Rectangle"/>
          <p:cNvSpPr/>
          <p:nvPr>
            <p:ph type="body" idx="21"/>
          </p:nvPr>
        </p:nvSpPr>
        <p:spPr>
          <a:prstGeom prst="rect">
            <a:avLst/>
          </a:prstGeom>
        </p:spPr>
        <p:txBody>
          <a:bodyPr/>
          <a:lstStyle/>
          <a:p>
            <a:pPr marL="0" indent="0">
              <a:lnSpc>
                <a:spcPct val="108000"/>
              </a:lnSpc>
              <a:spcBef>
                <a:spcPts val="600"/>
              </a:spcBef>
              <a:buClrTx/>
              <a:buSzTx/>
              <a:buFontTx/>
              <a:buNone/>
              <a:defRPr sz="1600"/>
            </a:pPr>
          </a:p>
        </p:txBody>
      </p:sp>
    </p:spTree>
  </p:cSld>
  <p:clrMapOvr>
    <a:masterClrMapping/>
  </p:clrMapOvr>
  <p:transition xmlns:p14="http://schemas.microsoft.com/office/powerpoint/2010/main" spd="med" advClick="1"/>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7" name="Discipline of Prayer"/>
          <p:cNvSpPr txBox="1"/>
          <p:nvPr>
            <p:ph type="title"/>
          </p:nvPr>
        </p:nvSpPr>
        <p:spPr>
          <a:xfrm>
            <a:off x="1024128" y="585216"/>
            <a:ext cx="8018272" cy="1499617"/>
          </a:xfrm>
          <a:prstGeom prst="rect">
            <a:avLst/>
          </a:prstGeom>
        </p:spPr>
        <p:txBody>
          <a:bodyPr/>
          <a:lstStyle/>
          <a:p>
            <a:pPr/>
            <a:r>
              <a:t>Discipline of Prayer</a:t>
            </a:r>
          </a:p>
        </p:txBody>
      </p:sp>
      <p:sp>
        <p:nvSpPr>
          <p:cNvPr id="208" name="What is Prayer?…"/>
          <p:cNvSpPr txBox="1"/>
          <p:nvPr>
            <p:ph type="body" idx="1"/>
          </p:nvPr>
        </p:nvSpPr>
        <p:spPr>
          <a:xfrm>
            <a:off x="630428" y="1892300"/>
            <a:ext cx="10931144" cy="4207502"/>
          </a:xfrm>
          <a:prstGeom prst="rect">
            <a:avLst/>
          </a:prstGeom>
        </p:spPr>
        <p:txBody>
          <a:bodyPr/>
          <a:lstStyle/>
          <a:p>
            <a:pPr marL="91440" indent="-91440">
              <a:defRPr b="1" sz="2600"/>
            </a:pPr>
            <a:r>
              <a:t>What is Prayer?</a:t>
            </a:r>
          </a:p>
          <a:p>
            <a:pPr marL="91440" indent="-91440">
              <a:defRPr sz="2600"/>
            </a:pPr>
            <a:r>
              <a:t>Communication with the father.</a:t>
            </a:r>
          </a:p>
          <a:p>
            <a:pPr marL="91440" indent="-91440">
              <a:defRPr sz="2600"/>
            </a:pPr>
            <a:r>
              <a:t>“I am the ground of thy beseeching; first, it is my will thou shalt have it; after; I make thee to will it; and after I make thee to beseech it and thou beseechest it. How should it then be that thou shouldest not have thy beseeching? - Juliana of Norwich p. 42</a:t>
            </a:r>
          </a:p>
          <a:p>
            <a:pPr marL="91440" indent="-91440">
              <a:defRPr sz="2600"/>
            </a:pPr>
            <a:r>
              <a:t>Prayer is the most central of all the other spiritual disciplines because it ushers us into perpetual communion with the father </a:t>
            </a:r>
          </a:p>
          <a:p>
            <a:pPr marL="91440" indent="-91440">
              <a:defRPr sz="2600"/>
            </a:pPr>
            <a:r>
              <a:t>Sincere prayer is life creating and life changing </a:t>
            </a:r>
          </a:p>
        </p:txBody>
      </p:sp>
    </p:spTree>
  </p:cSld>
  <p:clrMapOvr>
    <a:masterClrMapping/>
  </p:clrMapOvr>
  <p:transition xmlns:p14="http://schemas.microsoft.com/office/powerpoint/2010/main" spd="med" advClick="1"/>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0" name="The Lords Prayer…"/>
          <p:cNvSpPr txBox="1"/>
          <p:nvPr>
            <p:ph type="title"/>
          </p:nvPr>
        </p:nvSpPr>
        <p:spPr>
          <a:xfrm>
            <a:off x="1024128" y="533715"/>
            <a:ext cx="9720073" cy="1499617"/>
          </a:xfrm>
          <a:prstGeom prst="rect">
            <a:avLst/>
          </a:prstGeom>
        </p:spPr>
        <p:txBody>
          <a:bodyPr/>
          <a:lstStyle/>
          <a:p>
            <a:pPr/>
            <a:r>
              <a:t>The Lords Prayer </a:t>
            </a:r>
          </a:p>
          <a:p>
            <a:pPr/>
            <a:r>
              <a:t>Mathew 6:9-13</a:t>
            </a:r>
          </a:p>
        </p:txBody>
      </p:sp>
      <p:sp>
        <p:nvSpPr>
          <p:cNvPr id="211" name="Our Father, who art in heaven,…"/>
          <p:cNvSpPr txBox="1"/>
          <p:nvPr>
            <p:ph type="body" idx="1"/>
          </p:nvPr>
        </p:nvSpPr>
        <p:spPr>
          <a:prstGeom prst="rect">
            <a:avLst/>
          </a:prstGeom>
        </p:spPr>
        <p:txBody>
          <a:bodyPr/>
          <a:lstStyle/>
          <a:p>
            <a:pPr marL="0" indent="0" defTabSz="457200">
              <a:lnSpc>
                <a:spcPct val="100000"/>
              </a:lnSpc>
              <a:spcBef>
                <a:spcPts val="0"/>
              </a:spcBef>
              <a:buClrTx/>
              <a:buSzTx/>
              <a:buFontTx/>
              <a:buNone/>
              <a:defRPr sz="1700">
                <a:solidFill>
                  <a:srgbClr val="333333"/>
                </a:solidFill>
                <a:latin typeface="Helvetica Neue"/>
                <a:ea typeface="Helvetica Neue"/>
                <a:cs typeface="Helvetica Neue"/>
                <a:sym typeface="Helvetica Neue"/>
              </a:defRPr>
            </a:pPr>
            <a:r>
              <a:t>Our Father, who art in heaven,</a:t>
            </a:r>
          </a:p>
          <a:p>
            <a:pPr marL="0" indent="0" defTabSz="457200">
              <a:lnSpc>
                <a:spcPct val="100000"/>
              </a:lnSpc>
              <a:spcBef>
                <a:spcPts val="0"/>
              </a:spcBef>
              <a:buClrTx/>
              <a:buSzTx/>
              <a:buFontTx/>
              <a:buNone/>
              <a:defRPr sz="1700">
                <a:solidFill>
                  <a:srgbClr val="333333"/>
                </a:solidFill>
                <a:latin typeface="Helvetica Neue"/>
                <a:ea typeface="Helvetica Neue"/>
                <a:cs typeface="Helvetica Neue"/>
                <a:sym typeface="Helvetica Neue"/>
              </a:defRPr>
            </a:pPr>
            <a:r>
              <a:t>hallowed be thy name;</a:t>
            </a:r>
          </a:p>
          <a:p>
            <a:pPr marL="0" indent="0" defTabSz="457200">
              <a:lnSpc>
                <a:spcPct val="100000"/>
              </a:lnSpc>
              <a:spcBef>
                <a:spcPts val="0"/>
              </a:spcBef>
              <a:buClrTx/>
              <a:buSzTx/>
              <a:buFontTx/>
              <a:buNone/>
              <a:defRPr sz="1700">
                <a:solidFill>
                  <a:srgbClr val="333333"/>
                </a:solidFill>
                <a:latin typeface="Helvetica Neue"/>
                <a:ea typeface="Helvetica Neue"/>
                <a:cs typeface="Helvetica Neue"/>
                <a:sym typeface="Helvetica Neue"/>
              </a:defRPr>
            </a:pPr>
            <a:r>
              <a:t>thy kingdom come;</a:t>
            </a:r>
          </a:p>
          <a:p>
            <a:pPr marL="0" indent="0" defTabSz="457200">
              <a:lnSpc>
                <a:spcPct val="100000"/>
              </a:lnSpc>
              <a:spcBef>
                <a:spcPts val="0"/>
              </a:spcBef>
              <a:buClrTx/>
              <a:buSzTx/>
              <a:buFontTx/>
              <a:buNone/>
              <a:defRPr sz="1700">
                <a:solidFill>
                  <a:srgbClr val="333333"/>
                </a:solidFill>
                <a:latin typeface="Helvetica Neue"/>
                <a:ea typeface="Helvetica Neue"/>
                <a:cs typeface="Helvetica Neue"/>
                <a:sym typeface="Helvetica Neue"/>
              </a:defRPr>
            </a:pPr>
            <a:r>
              <a:t>thy will be done;</a:t>
            </a:r>
          </a:p>
          <a:p>
            <a:pPr marL="0" indent="0" defTabSz="457200">
              <a:lnSpc>
                <a:spcPct val="100000"/>
              </a:lnSpc>
              <a:spcBef>
                <a:spcPts val="0"/>
              </a:spcBef>
              <a:buClrTx/>
              <a:buSzTx/>
              <a:buFontTx/>
              <a:buNone/>
              <a:defRPr sz="1700">
                <a:solidFill>
                  <a:srgbClr val="333333"/>
                </a:solidFill>
                <a:latin typeface="Helvetica Neue"/>
                <a:ea typeface="Helvetica Neue"/>
                <a:cs typeface="Helvetica Neue"/>
                <a:sym typeface="Helvetica Neue"/>
              </a:defRPr>
            </a:pPr>
            <a:r>
              <a:t>on earth as it is in heaven.</a:t>
            </a:r>
          </a:p>
          <a:p>
            <a:pPr marL="0" indent="0" defTabSz="457200">
              <a:lnSpc>
                <a:spcPct val="100000"/>
              </a:lnSpc>
              <a:spcBef>
                <a:spcPts val="0"/>
              </a:spcBef>
              <a:buClrTx/>
              <a:buSzTx/>
              <a:buFontTx/>
              <a:buNone/>
              <a:defRPr sz="1700">
                <a:solidFill>
                  <a:srgbClr val="333333"/>
                </a:solidFill>
                <a:latin typeface="Helvetica Neue"/>
                <a:ea typeface="Helvetica Neue"/>
                <a:cs typeface="Helvetica Neue"/>
                <a:sym typeface="Helvetica Neue"/>
              </a:defRPr>
            </a:pPr>
            <a:r>
              <a:t>Give us this day our daily bread.</a:t>
            </a:r>
          </a:p>
          <a:p>
            <a:pPr marL="0" indent="0" defTabSz="457200">
              <a:lnSpc>
                <a:spcPct val="100000"/>
              </a:lnSpc>
              <a:spcBef>
                <a:spcPts val="0"/>
              </a:spcBef>
              <a:buClrTx/>
              <a:buSzTx/>
              <a:buFontTx/>
              <a:buNone/>
              <a:defRPr sz="1700">
                <a:solidFill>
                  <a:srgbClr val="333333"/>
                </a:solidFill>
                <a:latin typeface="Helvetica Neue"/>
                <a:ea typeface="Helvetica Neue"/>
                <a:cs typeface="Helvetica Neue"/>
                <a:sym typeface="Helvetica Neue"/>
              </a:defRPr>
            </a:pPr>
            <a:r>
              <a:t>And forgive us our trespasses,</a:t>
            </a:r>
          </a:p>
          <a:p>
            <a:pPr marL="0" indent="0" defTabSz="457200">
              <a:lnSpc>
                <a:spcPct val="100000"/>
              </a:lnSpc>
              <a:spcBef>
                <a:spcPts val="0"/>
              </a:spcBef>
              <a:buClrTx/>
              <a:buSzTx/>
              <a:buFontTx/>
              <a:buNone/>
              <a:defRPr sz="1700">
                <a:solidFill>
                  <a:srgbClr val="333333"/>
                </a:solidFill>
                <a:latin typeface="Helvetica Neue"/>
                <a:ea typeface="Helvetica Neue"/>
                <a:cs typeface="Helvetica Neue"/>
                <a:sym typeface="Helvetica Neue"/>
              </a:defRPr>
            </a:pPr>
            <a:r>
              <a:t>as we forgive those who trespass against us.</a:t>
            </a:r>
          </a:p>
          <a:p>
            <a:pPr marL="0" indent="0" defTabSz="457200">
              <a:lnSpc>
                <a:spcPct val="100000"/>
              </a:lnSpc>
              <a:spcBef>
                <a:spcPts val="0"/>
              </a:spcBef>
              <a:buClrTx/>
              <a:buSzTx/>
              <a:buFontTx/>
              <a:buNone/>
              <a:defRPr sz="1700">
                <a:solidFill>
                  <a:srgbClr val="333333"/>
                </a:solidFill>
                <a:latin typeface="Helvetica Neue"/>
                <a:ea typeface="Helvetica Neue"/>
                <a:cs typeface="Helvetica Neue"/>
                <a:sym typeface="Helvetica Neue"/>
              </a:defRPr>
            </a:pPr>
            <a:r>
              <a:t>And lead us not into temptation;</a:t>
            </a:r>
          </a:p>
          <a:p>
            <a:pPr marL="0" indent="0" defTabSz="457200">
              <a:lnSpc>
                <a:spcPct val="100000"/>
              </a:lnSpc>
              <a:spcBef>
                <a:spcPts val="0"/>
              </a:spcBef>
              <a:buClrTx/>
              <a:buSzTx/>
              <a:buFontTx/>
              <a:buNone/>
              <a:defRPr sz="1700">
                <a:solidFill>
                  <a:srgbClr val="333333"/>
                </a:solidFill>
                <a:latin typeface="Helvetica Neue"/>
                <a:ea typeface="Helvetica Neue"/>
                <a:cs typeface="Helvetica Neue"/>
                <a:sym typeface="Helvetica Neue"/>
              </a:defRPr>
            </a:pPr>
            <a:r>
              <a:t>but deliver us from evil.</a:t>
            </a:r>
          </a:p>
          <a:p>
            <a:pPr marL="0" indent="0" defTabSz="457200">
              <a:lnSpc>
                <a:spcPct val="100000"/>
              </a:lnSpc>
              <a:spcBef>
                <a:spcPts val="0"/>
              </a:spcBef>
              <a:buClrTx/>
              <a:buSzTx/>
              <a:buFontTx/>
              <a:buNone/>
              <a:defRPr sz="1700">
                <a:solidFill>
                  <a:srgbClr val="333333"/>
                </a:solidFill>
                <a:latin typeface="Helvetica Neue"/>
                <a:ea typeface="Helvetica Neue"/>
                <a:cs typeface="Helvetica Neue"/>
                <a:sym typeface="Helvetica Neue"/>
              </a:defRPr>
            </a:pPr>
            <a:r>
              <a:t>For thine is the kingdom,</a:t>
            </a:r>
          </a:p>
          <a:p>
            <a:pPr marL="0" indent="0" defTabSz="457200">
              <a:lnSpc>
                <a:spcPct val="100000"/>
              </a:lnSpc>
              <a:spcBef>
                <a:spcPts val="0"/>
              </a:spcBef>
              <a:buClrTx/>
              <a:buSzTx/>
              <a:buFontTx/>
              <a:buNone/>
              <a:defRPr sz="1700">
                <a:solidFill>
                  <a:srgbClr val="333333"/>
                </a:solidFill>
                <a:latin typeface="Helvetica Neue"/>
                <a:ea typeface="Helvetica Neue"/>
                <a:cs typeface="Helvetica Neue"/>
                <a:sym typeface="Helvetica Neue"/>
              </a:defRPr>
            </a:pPr>
            <a:r>
              <a:t>the power and the glory,</a:t>
            </a:r>
          </a:p>
          <a:p>
            <a:pPr marL="0" indent="0" defTabSz="457200">
              <a:lnSpc>
                <a:spcPct val="100000"/>
              </a:lnSpc>
              <a:spcBef>
                <a:spcPts val="0"/>
              </a:spcBef>
              <a:buClrTx/>
              <a:buSzTx/>
              <a:buFontTx/>
              <a:buNone/>
              <a:defRPr sz="1700">
                <a:solidFill>
                  <a:srgbClr val="333333"/>
                </a:solidFill>
                <a:latin typeface="Helvetica Neue"/>
                <a:ea typeface="Helvetica Neue"/>
                <a:cs typeface="Helvetica Neue"/>
                <a:sym typeface="Helvetica Neue"/>
              </a:defRPr>
            </a:pPr>
            <a:r>
              <a:t>for ever and ever.</a:t>
            </a:r>
          </a:p>
          <a:p>
            <a:pPr marL="0" indent="0" defTabSz="457200">
              <a:lnSpc>
                <a:spcPct val="100000"/>
              </a:lnSpc>
              <a:spcBef>
                <a:spcPts val="0"/>
              </a:spcBef>
              <a:buClrTx/>
              <a:buSzTx/>
              <a:buFontTx/>
              <a:buNone/>
              <a:defRPr sz="1700">
                <a:solidFill>
                  <a:srgbClr val="333333"/>
                </a:solidFill>
                <a:latin typeface="Helvetica Neue"/>
                <a:ea typeface="Helvetica Neue"/>
                <a:cs typeface="Helvetica Neue"/>
                <a:sym typeface="Helvetica Neue"/>
              </a:defRPr>
            </a:pPr>
            <a:r>
              <a:t>Amen.</a:t>
            </a:r>
          </a:p>
        </p:txBody>
      </p:sp>
    </p:spTree>
  </p:cSld>
  <p:clrMapOvr>
    <a:masterClrMapping/>
  </p:clrMapOvr>
  <p:transition xmlns:p14="http://schemas.microsoft.com/office/powerpoint/2010/main" spd="med" advClick="1"/>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3" name="Meaning of the Lords prayer"/>
          <p:cNvSpPr txBox="1"/>
          <p:nvPr>
            <p:ph type="title"/>
          </p:nvPr>
        </p:nvSpPr>
        <p:spPr>
          <a:prstGeom prst="rect">
            <a:avLst/>
          </a:prstGeom>
        </p:spPr>
        <p:txBody>
          <a:bodyPr/>
          <a:lstStyle/>
          <a:p>
            <a:pPr/>
            <a:r>
              <a:t>Meaning of the Lords prayer </a:t>
            </a:r>
          </a:p>
        </p:txBody>
      </p:sp>
      <p:sp>
        <p:nvSpPr>
          <p:cNvPr id="214" name="The Disciple’s Prayer…"/>
          <p:cNvSpPr txBox="1"/>
          <p:nvPr>
            <p:ph type="body" idx="1"/>
          </p:nvPr>
        </p:nvSpPr>
        <p:spPr>
          <a:prstGeom prst="rect">
            <a:avLst/>
          </a:prstGeom>
        </p:spPr>
        <p:txBody>
          <a:bodyPr/>
          <a:lstStyle/>
          <a:p>
            <a:pPr marL="91440" indent="-91440">
              <a:defRPr sz="3000"/>
            </a:pPr>
            <a:r>
              <a:t>The Disciple’s Prayer</a:t>
            </a:r>
          </a:p>
          <a:p>
            <a:pPr marL="91440" indent="-91440">
              <a:defRPr sz="3000"/>
            </a:pPr>
            <a:r>
              <a:t>“Teach us to pray.”</a:t>
            </a:r>
          </a:p>
          <a:p>
            <a:pPr marL="91440" indent="-91440">
              <a:defRPr sz="3000"/>
            </a:pPr>
          </a:p>
        </p:txBody>
      </p:sp>
    </p:spTree>
  </p:cSld>
  <p:clrMapOvr>
    <a:masterClrMapping/>
  </p:clrMapOvr>
  <p:transition xmlns:p14="http://schemas.microsoft.com/office/powerpoint/2010/main" spd="med" advClick="1"/>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6" name="Richard Foster"/>
          <p:cNvSpPr txBox="1"/>
          <p:nvPr>
            <p:ph type="title"/>
          </p:nvPr>
        </p:nvSpPr>
        <p:spPr>
          <a:prstGeom prst="rect">
            <a:avLst/>
          </a:prstGeom>
        </p:spPr>
        <p:txBody>
          <a:bodyPr/>
          <a:lstStyle/>
          <a:p>
            <a:pPr/>
            <a:r>
              <a:t>Richard Foster</a:t>
            </a:r>
          </a:p>
        </p:txBody>
      </p:sp>
      <p:sp>
        <p:nvSpPr>
          <p:cNvPr id="217" name="Loving is the syntax of prayer. To be effective prayers, we need to be effective lovers."/>
          <p:cNvSpPr txBox="1"/>
          <p:nvPr>
            <p:ph type="body" sz="half" idx="1"/>
          </p:nvPr>
        </p:nvSpPr>
        <p:spPr>
          <a:prstGeom prst="rect">
            <a:avLst/>
          </a:prstGeom>
        </p:spPr>
        <p:txBody>
          <a:bodyPr/>
          <a:lstStyle>
            <a:lvl1pPr marL="91440" indent="-91440">
              <a:defRPr sz="5700"/>
            </a:lvl1pPr>
          </a:lstStyle>
          <a:p>
            <a:pPr/>
            <a:r>
              <a:t>Loving is the syntax of prayer. To be effective prayers, we need to be effective lovers.</a:t>
            </a:r>
          </a:p>
        </p:txBody>
      </p:sp>
      <p:sp>
        <p:nvSpPr>
          <p:cNvPr id="218" name="Rectangle"/>
          <p:cNvSpPr/>
          <p:nvPr>
            <p:ph type="body" idx="21"/>
          </p:nvPr>
        </p:nvSpPr>
        <p:spPr>
          <a:prstGeom prst="rect">
            <a:avLst/>
          </a:prstGeom>
        </p:spPr>
        <p:txBody>
          <a:bodyPr/>
          <a:lstStyle/>
          <a:p>
            <a:pPr marL="0" indent="0">
              <a:lnSpc>
                <a:spcPct val="108000"/>
              </a:lnSpc>
              <a:spcBef>
                <a:spcPts val="600"/>
              </a:spcBef>
              <a:buClrTx/>
              <a:buSzTx/>
              <a:buFontTx/>
              <a:buNone/>
              <a:defRPr sz="1600"/>
            </a:pPr>
          </a:p>
        </p:txBody>
      </p:sp>
    </p:spTree>
  </p:cSld>
  <p:clrMapOvr>
    <a:masterClrMapping/>
  </p:clrMapOvr>
  <p:transition xmlns:p14="http://schemas.microsoft.com/office/powerpoint/2010/main" spd="med" advClick="1"/>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0" name="Forms of Prayer (Trinitarian)"/>
          <p:cNvSpPr txBox="1"/>
          <p:nvPr>
            <p:ph type="title"/>
          </p:nvPr>
        </p:nvSpPr>
        <p:spPr>
          <a:xfrm>
            <a:off x="1024128" y="775716"/>
            <a:ext cx="9720073" cy="1499617"/>
          </a:xfrm>
          <a:prstGeom prst="rect">
            <a:avLst/>
          </a:prstGeom>
        </p:spPr>
        <p:txBody>
          <a:bodyPr/>
          <a:lstStyle/>
          <a:p>
            <a:pPr/>
            <a:r>
              <a:t>Forms of Prayer (Trinitarian)</a:t>
            </a:r>
          </a:p>
        </p:txBody>
      </p:sp>
      <p:sp>
        <p:nvSpPr>
          <p:cNvPr id="221" name="Inward (God the Son): Prayer to Jesus, corresponds to his role as Savior and Teacher among us.…"/>
          <p:cNvSpPr txBox="1"/>
          <p:nvPr>
            <p:ph type="body" idx="1"/>
          </p:nvPr>
        </p:nvSpPr>
        <p:spPr>
          <a:prstGeom prst="rect">
            <a:avLst/>
          </a:prstGeom>
        </p:spPr>
        <p:txBody>
          <a:bodyPr/>
          <a:lstStyle/>
          <a:p>
            <a:pPr marL="58521" indent="-58521" defTabSz="585215">
              <a:spcBef>
                <a:spcPts val="700"/>
              </a:spcBef>
              <a:defRPr sz="2751"/>
            </a:pPr>
            <a:r>
              <a:rPr b="1"/>
              <a:t>Inward (God the Son):</a:t>
            </a:r>
            <a:r>
              <a:t> Prayer to Jesus, corresponds to his role as Savior and Teacher among us.</a:t>
            </a:r>
          </a:p>
          <a:p>
            <a:pPr marL="58521" indent="-58521" defTabSz="585215">
              <a:spcBef>
                <a:spcPts val="700"/>
              </a:spcBef>
              <a:defRPr sz="2751"/>
            </a:pPr>
            <a:r>
              <a:rPr b="1"/>
              <a:t>Upward (God the Father)</a:t>
            </a:r>
            <a:r>
              <a:t>: Prayer to God the Father which corresponds to his role as sovereign King and eternal Lover among us.</a:t>
            </a:r>
          </a:p>
          <a:p>
            <a:pPr marL="58521" indent="-58521" defTabSz="585215">
              <a:spcBef>
                <a:spcPts val="700"/>
              </a:spcBef>
              <a:defRPr sz="2751"/>
            </a:pPr>
            <a:r>
              <a:rPr b="1"/>
              <a:t>Outward (God the Holy Spirit):</a:t>
            </a:r>
            <a:r>
              <a:t> Prayer to God the Holy Spirit, which corresponds to his role as Empowerer and Evangelist among us.</a:t>
            </a:r>
          </a:p>
          <a:p>
            <a:pPr marL="58521" indent="-58521" defTabSz="585215">
              <a:spcBef>
                <a:spcPts val="700"/>
              </a:spcBef>
              <a:defRPr sz="1856"/>
            </a:pPr>
            <a:r>
              <a:t> </a:t>
            </a:r>
          </a:p>
          <a:p>
            <a:pPr marL="58521" indent="-58521" defTabSz="585215">
              <a:spcBef>
                <a:spcPts val="700"/>
              </a:spcBef>
              <a:defRPr sz="1856"/>
            </a:pPr>
          </a:p>
        </p:txBody>
      </p:sp>
    </p:spTree>
  </p:cSld>
  <p:clrMapOvr>
    <a:masterClrMapping/>
  </p:clrMapOvr>
  <p:transition xmlns:p14="http://schemas.microsoft.com/office/powerpoint/2010/main" spd="med" advClick="1"/>
</p:sld>
</file>

<file path=ppt/slides/slide2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3" name="Forms of Prayer I"/>
          <p:cNvSpPr txBox="1"/>
          <p:nvPr>
            <p:ph type="title"/>
          </p:nvPr>
        </p:nvSpPr>
        <p:spPr>
          <a:xfrm>
            <a:off x="1024128" y="775716"/>
            <a:ext cx="9720073" cy="1499617"/>
          </a:xfrm>
          <a:prstGeom prst="rect">
            <a:avLst/>
          </a:prstGeom>
        </p:spPr>
        <p:txBody>
          <a:bodyPr/>
          <a:lstStyle/>
          <a:p>
            <a:pPr/>
            <a:r>
              <a:t>Forms of Prayer I</a:t>
            </a:r>
          </a:p>
        </p:txBody>
      </p:sp>
      <p:sp>
        <p:nvSpPr>
          <p:cNvPr id="224" name="Blessing: The prayer of blessing is mans response to Gods gifts: we bless the Almighty who first blesses us and fills us with his gifts.…"/>
          <p:cNvSpPr txBox="1"/>
          <p:nvPr>
            <p:ph type="body" idx="1"/>
          </p:nvPr>
        </p:nvSpPr>
        <p:spPr>
          <a:prstGeom prst="rect">
            <a:avLst/>
          </a:prstGeom>
        </p:spPr>
        <p:txBody>
          <a:bodyPr/>
          <a:lstStyle/>
          <a:p>
            <a:pPr/>
            <a:r>
              <a:rPr b="1"/>
              <a:t>Blessing:</a:t>
            </a:r>
            <a:r>
              <a:t> The prayer of blessing is mans response to Gods gifts: we bless the Almighty who first blesses us and fills us with his gifts. </a:t>
            </a:r>
          </a:p>
          <a:p>
            <a:pPr/>
            <a:r>
              <a:rPr b="1"/>
              <a:t>Adoration</a:t>
            </a:r>
            <a:r>
              <a:t>: An attitude that acknowledges we are creatures in the presence of our Creator. It is an act by which we glorify the God who made us.</a:t>
            </a:r>
          </a:p>
          <a:p>
            <a:pPr/>
            <a:r>
              <a:rPr b="1"/>
              <a:t>Petition:</a:t>
            </a:r>
            <a:r>
              <a:t> To ask, to implore, to plead, to cry out. In each situation, it acknowledges how much we depend on God for our needs, including forgiveness and persistence in seeking him. Note that according to the Lords prayer, the first thing to ask for is the coming of the Kingdom.  Matthew 6: 9-13.</a:t>
            </a:r>
          </a:p>
          <a:p>
            <a:pPr/>
            <a:r>
              <a:t> </a:t>
            </a:r>
          </a:p>
          <a:p>
            <a:pPr/>
          </a:p>
        </p:txBody>
      </p:sp>
    </p:spTree>
  </p:cSld>
  <p:clrMapOvr>
    <a:masterClrMapping/>
  </p:clrMapOvr>
  <p:transition xmlns:p14="http://schemas.microsoft.com/office/powerpoint/2010/main" spd="med" advClick="1"/>
</p:sld>
</file>

<file path=ppt/slides/slide2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6" name="Forms of Prayer II"/>
          <p:cNvSpPr txBox="1"/>
          <p:nvPr>
            <p:ph type="title"/>
          </p:nvPr>
        </p:nvSpPr>
        <p:spPr>
          <a:prstGeom prst="rect">
            <a:avLst/>
          </a:prstGeom>
        </p:spPr>
        <p:txBody>
          <a:bodyPr/>
          <a:lstStyle/>
          <a:p>
            <a:pPr/>
            <a:r>
              <a:t>Forms of Prayer II</a:t>
            </a:r>
          </a:p>
        </p:txBody>
      </p:sp>
      <p:sp>
        <p:nvSpPr>
          <p:cNvPr id="227" name="Intercession: Consists in asking on behalf of another. It conforms us and unites us to the prayer of Jesus who intercedes with the Father for all. Intercession prayer should extend to ones enemies.…"/>
          <p:cNvSpPr txBox="1"/>
          <p:nvPr>
            <p:ph type="body" idx="1"/>
          </p:nvPr>
        </p:nvSpPr>
        <p:spPr>
          <a:prstGeom prst="rect">
            <a:avLst/>
          </a:prstGeom>
        </p:spPr>
        <p:txBody>
          <a:bodyPr/>
          <a:lstStyle/>
          <a:p>
            <a:pPr/>
            <a:r>
              <a:rPr b="1"/>
              <a:t>Intercession:</a:t>
            </a:r>
            <a:r>
              <a:t> Consists in asking on behalf of another. It conforms us and unites us to the prayer of Jesus who intercedes with the Father for all. Intercession prayer should extend to ones enemies.  </a:t>
            </a:r>
          </a:p>
          <a:p>
            <a:pPr/>
            <a:r>
              <a:rPr b="1"/>
              <a:t>Thanksgiving</a:t>
            </a:r>
            <a:r>
              <a:t>: Flows from the Church’s greatest prayer, the celebration of the Eucharist. Every moment of ever can become a thanksgiving offering. We are called to thank God for all of the gifts we have received, including our joys and sorrows. </a:t>
            </a:r>
          </a:p>
          <a:p>
            <a:pPr/>
            <a:r>
              <a:rPr b="1"/>
              <a:t>Praise:</a:t>
            </a:r>
            <a:r>
              <a:t> The form of prayer which immediately recognizes God as God. It is singing Gods praise for His own sake and giving Him glory simply because he is!</a:t>
            </a:r>
          </a:p>
        </p:txBody>
      </p:sp>
    </p:spTree>
  </p:cSld>
  <p:clrMapOvr>
    <a:masterClrMapping/>
  </p:clrMapOvr>
  <p:transition xmlns:p14="http://schemas.microsoft.com/office/powerpoint/2010/main" spd="med" advClick="1"/>
</p:sld>
</file>

<file path=ppt/slides/slide2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9" name="Forms of prayer iii"/>
          <p:cNvSpPr txBox="1"/>
          <p:nvPr>
            <p:ph type="title"/>
          </p:nvPr>
        </p:nvSpPr>
        <p:spPr>
          <a:prstGeom prst="rect">
            <a:avLst/>
          </a:prstGeom>
        </p:spPr>
        <p:txBody>
          <a:bodyPr/>
          <a:lstStyle/>
          <a:p>
            <a:pPr/>
            <a:r>
              <a:t>Forms of prayer iii</a:t>
            </a:r>
          </a:p>
        </p:txBody>
      </p:sp>
      <p:sp>
        <p:nvSpPr>
          <p:cNvPr id="230" name="Healing…"/>
          <p:cNvSpPr txBox="1"/>
          <p:nvPr>
            <p:ph type="body" idx="1"/>
          </p:nvPr>
        </p:nvSpPr>
        <p:spPr>
          <a:prstGeom prst="rect">
            <a:avLst/>
          </a:prstGeom>
        </p:spPr>
        <p:txBody>
          <a:bodyPr/>
          <a:lstStyle/>
          <a:p>
            <a:pPr>
              <a:defRPr b="1"/>
            </a:pPr>
            <a:r>
              <a:t>Healing</a:t>
            </a:r>
          </a:p>
          <a:p>
            <a:pPr>
              <a:defRPr b="1"/>
            </a:pPr>
            <a:r>
              <a:t>Commissioning/Sending</a:t>
            </a:r>
          </a:p>
          <a:p>
            <a:pPr>
              <a:defRPr b="1"/>
            </a:pPr>
            <a:r>
              <a:t>Joining</a:t>
            </a:r>
          </a:p>
          <a:p>
            <a:pPr>
              <a:defRPr b="1"/>
            </a:pPr>
            <a:r>
              <a:t>Grieving</a:t>
            </a:r>
          </a:p>
          <a:p>
            <a:pPr>
              <a:defRPr b="1"/>
            </a:pPr>
            <a:r>
              <a:t>Deliverance</a:t>
            </a:r>
          </a:p>
          <a:p>
            <a:pPr>
              <a:defRPr b="1"/>
            </a:pPr>
            <a:r>
              <a:t>Walking</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5" name="4 Week Plan"/>
          <p:cNvSpPr txBox="1"/>
          <p:nvPr>
            <p:ph type="title"/>
          </p:nvPr>
        </p:nvSpPr>
        <p:spPr>
          <a:prstGeom prst="rect">
            <a:avLst/>
          </a:prstGeom>
        </p:spPr>
        <p:txBody>
          <a:bodyPr/>
          <a:lstStyle/>
          <a:p>
            <a:pPr lvl="1"/>
            <a:r>
              <a:t>4 Week Plan</a:t>
            </a:r>
          </a:p>
        </p:txBody>
      </p:sp>
      <p:sp>
        <p:nvSpPr>
          <p:cNvPr id="146" name="Week 1: Introduction to Prayer…"/>
          <p:cNvSpPr txBox="1"/>
          <p:nvPr>
            <p:ph type="body" idx="1"/>
          </p:nvPr>
        </p:nvSpPr>
        <p:spPr>
          <a:prstGeom prst="rect">
            <a:avLst/>
          </a:prstGeom>
        </p:spPr>
        <p:txBody>
          <a:bodyPr/>
          <a:lstStyle/>
          <a:p>
            <a:pPr marL="90525" indent="-90525" defTabSz="905255">
              <a:spcBef>
                <a:spcPts val="1100"/>
              </a:spcBef>
              <a:defRPr sz="3663"/>
            </a:pPr>
          </a:p>
          <a:p>
            <a:pPr marL="90525" indent="-90525" defTabSz="905255">
              <a:spcBef>
                <a:spcPts val="1100"/>
              </a:spcBef>
              <a:defRPr sz="3663"/>
            </a:pPr>
            <a:r>
              <a:t>Week 1: Introduction to Prayer</a:t>
            </a:r>
          </a:p>
          <a:p>
            <a:pPr marL="90525" indent="-90525" defTabSz="905255">
              <a:spcBef>
                <a:spcPts val="1100"/>
              </a:spcBef>
              <a:defRPr sz="3663"/>
            </a:pPr>
            <a:r>
              <a:t>Week 2: Discipline of Prayer</a:t>
            </a:r>
          </a:p>
          <a:p>
            <a:pPr marL="90525" indent="-90525" defTabSz="905255">
              <a:spcBef>
                <a:spcPts val="1100"/>
              </a:spcBef>
              <a:defRPr sz="3663"/>
            </a:pPr>
            <a:r>
              <a:t>Week 3: Practice of Prayer</a:t>
            </a:r>
          </a:p>
          <a:p>
            <a:pPr marL="90525" indent="-90525" defTabSz="905255">
              <a:spcBef>
                <a:spcPts val="1100"/>
              </a:spcBef>
              <a:defRPr sz="3663"/>
            </a:pPr>
            <a:r>
              <a:t>Week 4: Prayer and Continuing Spiritual Formation </a:t>
            </a:r>
          </a:p>
        </p:txBody>
      </p:sp>
    </p:spTree>
  </p:cSld>
  <p:clrMapOvr>
    <a:masterClrMapping/>
  </p:clrMapOvr>
  <p:transition xmlns:p14="http://schemas.microsoft.com/office/powerpoint/2010/main" spd="med" advClick="1"/>
</p:sld>
</file>

<file path=ppt/slides/slide3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2" name="Richard J. Foster"/>
          <p:cNvSpPr txBox="1"/>
          <p:nvPr>
            <p:ph type="title"/>
          </p:nvPr>
        </p:nvSpPr>
        <p:spPr>
          <a:prstGeom prst="rect">
            <a:avLst/>
          </a:prstGeom>
        </p:spPr>
        <p:txBody>
          <a:bodyPr/>
          <a:lstStyle/>
          <a:p>
            <a:pPr/>
            <a:r>
              <a:t>Richard J. Foster</a:t>
            </a:r>
          </a:p>
        </p:txBody>
      </p:sp>
      <p:sp>
        <p:nvSpPr>
          <p:cNvPr id="233" name="The best contemplative tradition is often inclined to pass on from listening to a tranquil beholding."/>
          <p:cNvSpPr txBox="1"/>
          <p:nvPr>
            <p:ph type="body" sz="half" idx="1"/>
          </p:nvPr>
        </p:nvSpPr>
        <p:spPr>
          <a:prstGeom prst="rect">
            <a:avLst/>
          </a:prstGeom>
        </p:spPr>
        <p:txBody>
          <a:bodyPr/>
          <a:lstStyle/>
          <a:p>
            <a:pPr marL="87782" indent="-87782" defTabSz="877823">
              <a:spcBef>
                <a:spcPts val="1100"/>
              </a:spcBef>
              <a:defRPr sz="5664"/>
            </a:pPr>
            <a:r>
              <a:t>The best contemplative tradition is often inclined to pass on from listening to a tranquil beholding.</a:t>
            </a:r>
          </a:p>
          <a:p>
            <a:pPr marL="87782" indent="-87782" defTabSz="877823">
              <a:spcBef>
                <a:spcPts val="1100"/>
              </a:spcBef>
              <a:defRPr sz="2304"/>
            </a:pPr>
          </a:p>
        </p:txBody>
      </p:sp>
      <p:sp>
        <p:nvSpPr>
          <p:cNvPr id="234" name="Richard J. Foster. Sanctuary of the Soul: Journey into Meditative Prayer"/>
          <p:cNvSpPr/>
          <p:nvPr>
            <p:ph type="body" idx="21"/>
          </p:nvPr>
        </p:nvSpPr>
        <p:spPr>
          <a:prstGeom prst="rect">
            <a:avLst/>
          </a:prstGeom>
          <a:extLst>
            <a:ext uri="{C572A759-6A51-4108-AA02-DFA0A04FC94B}">
              <ma14:wrappingTextBoxFlag xmlns:ma14="http://schemas.microsoft.com/office/mac/drawingml/2011/main" val="1"/>
            </a:ext>
          </a:extLst>
        </p:spPr>
        <p:txBody>
          <a:bodyPr/>
          <a:lstStyle/>
          <a:p>
            <a:pPr>
              <a:defRPr sz="2400"/>
            </a:pPr>
            <a:r>
              <a:t>Richard J. Foster. </a:t>
            </a:r>
            <a:r>
              <a:rPr i="1"/>
              <a:t>Sanctuary of the Soul: Journey into Meditative Prayer</a:t>
            </a:r>
          </a:p>
        </p:txBody>
      </p:sp>
    </p:spTree>
  </p:cSld>
  <p:clrMapOvr>
    <a:masterClrMapping/>
  </p:clrMapOvr>
  <p:transition xmlns:p14="http://schemas.microsoft.com/office/powerpoint/2010/main" spd="med" advClick="1"/>
</p:sld>
</file>

<file path=ppt/slides/slide3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6" name="Expressions of prayer"/>
          <p:cNvSpPr txBox="1"/>
          <p:nvPr>
            <p:ph type="title"/>
          </p:nvPr>
        </p:nvSpPr>
        <p:spPr>
          <a:prstGeom prst="rect">
            <a:avLst/>
          </a:prstGeom>
        </p:spPr>
        <p:txBody>
          <a:bodyPr/>
          <a:lstStyle/>
          <a:p>
            <a:pPr/>
            <a:r>
              <a:t>Expressions of prayer </a:t>
            </a:r>
          </a:p>
        </p:txBody>
      </p:sp>
      <p:sp>
        <p:nvSpPr>
          <p:cNvPr id="237" name="Examen: invite God to search me to the depths so that I may know myself and God in fuller measure…"/>
          <p:cNvSpPr txBox="1"/>
          <p:nvPr>
            <p:ph type="body" idx="1"/>
          </p:nvPr>
        </p:nvSpPr>
        <p:spPr>
          <a:prstGeom prst="rect">
            <a:avLst/>
          </a:prstGeom>
        </p:spPr>
        <p:txBody>
          <a:bodyPr/>
          <a:lstStyle/>
          <a:p>
            <a:pPr marL="74066" indent="-74066" defTabSz="740663">
              <a:spcBef>
                <a:spcPts val="900"/>
              </a:spcBef>
              <a:defRPr sz="2187"/>
            </a:pPr>
            <a:r>
              <a:rPr b="1"/>
              <a:t>Examen</a:t>
            </a:r>
            <a:r>
              <a:t>: invite God to search me to the depths so that I may know myself and God in fuller measure</a:t>
            </a:r>
          </a:p>
          <a:p>
            <a:pPr marL="74066" indent="-74066" defTabSz="740663">
              <a:spcBef>
                <a:spcPts val="900"/>
              </a:spcBef>
              <a:defRPr sz="2187"/>
            </a:pPr>
            <a:r>
              <a:rPr b="1"/>
              <a:t>Meditation</a:t>
            </a:r>
            <a:r>
              <a:t>: is a prayerful reflection that begins above all in the Word of God. Engages thought, imagination, emotion, and desire to deepen our faith, convert our heart and fortify our will to follow Christ. First step toward the union of love with our Lord</a:t>
            </a:r>
          </a:p>
          <a:p>
            <a:pPr marL="74066" indent="-74066" defTabSz="740663">
              <a:spcBef>
                <a:spcPts val="900"/>
              </a:spcBef>
              <a:defRPr sz="2187"/>
            </a:pPr>
            <a:r>
              <a:rPr b="1"/>
              <a:t>Contemplation:</a:t>
            </a:r>
            <a:r>
              <a:t> Contemplative prayer is a gift to which we dispose ourselves by resting attentively before Christ. It involves hearing God.  It is a time of silent listening and love.  </a:t>
            </a:r>
          </a:p>
          <a:p>
            <a:pPr marL="74066" indent="-74066" defTabSz="740663">
              <a:spcBef>
                <a:spcPts val="900"/>
              </a:spcBef>
              <a:defRPr sz="2187"/>
            </a:pPr>
            <a:r>
              <a:rPr b="1"/>
              <a:t>Centering Prayer</a:t>
            </a:r>
            <a:r>
              <a:t>: Meditative prayer, focus attention on verse or word or phrase</a:t>
            </a:r>
          </a:p>
          <a:p>
            <a:pPr marL="74066" indent="-74066" defTabSz="740663">
              <a:spcBef>
                <a:spcPts val="900"/>
              </a:spcBef>
              <a:defRPr sz="2187"/>
            </a:pPr>
            <a:r>
              <a:rPr b="1"/>
              <a:t>Kenosis</a:t>
            </a:r>
            <a:r>
              <a:t>: Personal self-emptying. A non-clinging, non-grasping, letting go.</a:t>
            </a:r>
          </a:p>
        </p:txBody>
      </p:sp>
    </p:spTree>
  </p:cSld>
  <p:clrMapOvr>
    <a:masterClrMapping/>
  </p:clrMapOvr>
  <p:transition xmlns:p14="http://schemas.microsoft.com/office/powerpoint/2010/main" spd="med" advClick="1"/>
</p:sld>
</file>

<file path=ppt/slides/slide3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9" name="St. John Vianney"/>
          <p:cNvSpPr txBox="1"/>
          <p:nvPr>
            <p:ph type="title"/>
          </p:nvPr>
        </p:nvSpPr>
        <p:spPr>
          <a:prstGeom prst="rect">
            <a:avLst/>
          </a:prstGeom>
        </p:spPr>
        <p:txBody>
          <a:bodyPr/>
          <a:lstStyle/>
          <a:p>
            <a:pPr/>
            <a:r>
              <a:t>St. John Vianney</a:t>
            </a:r>
          </a:p>
        </p:txBody>
      </p:sp>
      <p:sp>
        <p:nvSpPr>
          <p:cNvPr id="240" name="Prayer is the inner bath of love into which the soul plunges itself."/>
          <p:cNvSpPr txBox="1"/>
          <p:nvPr>
            <p:ph type="body" sz="half" idx="1"/>
          </p:nvPr>
        </p:nvSpPr>
        <p:spPr>
          <a:prstGeom prst="rect">
            <a:avLst/>
          </a:prstGeom>
        </p:spPr>
        <p:txBody>
          <a:bodyPr/>
          <a:lstStyle>
            <a:lvl1pPr>
              <a:defRPr sz="6900"/>
            </a:lvl1pPr>
          </a:lstStyle>
          <a:p>
            <a:pPr/>
            <a:r>
              <a:t>Prayer is the inner bath of love into which the soul plunges itself.</a:t>
            </a:r>
          </a:p>
        </p:txBody>
      </p:sp>
      <p:sp>
        <p:nvSpPr>
          <p:cNvPr id="241" name="Rectangle"/>
          <p:cNvSpPr/>
          <p:nvPr>
            <p:ph type="body" idx="21"/>
          </p:nvPr>
        </p:nvSpPr>
        <p:spPr>
          <a:prstGeom prst="rect">
            <a:avLst/>
          </a:prstGeom>
        </p:spPr>
        <p:txBody>
          <a:bodyPr/>
          <a:lstStyle/>
          <a:p>
            <a:pPr>
              <a:defRPr sz="2400"/>
            </a:pPr>
          </a:p>
        </p:txBody>
      </p:sp>
    </p:spTree>
  </p:cSld>
  <p:clrMapOvr>
    <a:masterClrMapping/>
  </p:clrMapOvr>
  <p:transition xmlns:p14="http://schemas.microsoft.com/office/powerpoint/2010/main" spd="med" advClick="1"/>
</p:sld>
</file>

<file path=ppt/slides/slide3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3" name="Prayer of Examen"/>
          <p:cNvSpPr txBox="1"/>
          <p:nvPr>
            <p:ph type="title"/>
          </p:nvPr>
        </p:nvSpPr>
        <p:spPr>
          <a:prstGeom prst="rect">
            <a:avLst/>
          </a:prstGeom>
        </p:spPr>
        <p:txBody>
          <a:bodyPr/>
          <a:lstStyle/>
          <a:p>
            <a:pPr/>
            <a:r>
              <a:t>Prayer of Examen</a:t>
            </a:r>
          </a:p>
        </p:txBody>
      </p:sp>
      <p:sp>
        <p:nvSpPr>
          <p:cNvPr id="244" name="So what is this Prayer of Examen? It has two basic aspects, like the two sides of a door. The first is an examen of consciousness through which we discover how God has been present to us throughout the day and how we have responded to his loving presence"/>
          <p:cNvSpPr txBox="1"/>
          <p:nvPr>
            <p:ph type="body" idx="1"/>
          </p:nvPr>
        </p:nvSpPr>
        <p:spPr>
          <a:prstGeom prst="rect">
            <a:avLst/>
          </a:prstGeom>
        </p:spPr>
        <p:txBody>
          <a:bodyPr/>
          <a:lstStyle/>
          <a:p>
            <a:pPr marL="91440" indent="-91440">
              <a:defRPr sz="3000"/>
            </a:pPr>
            <a:r>
              <a:t>So what is this Prayer of Examen? It has two basic aspects, like the two sides of a door. The first is an </a:t>
            </a:r>
            <a:r>
              <a:rPr i="1"/>
              <a:t>examen of consciousness</a:t>
            </a:r>
            <a:r>
              <a:t> through which we discover how God has been present to us throughout the day and how we have responded to his loving presence. The second aspect is an </a:t>
            </a:r>
            <a:r>
              <a:rPr i="1"/>
              <a:t>examen of conscience</a:t>
            </a:r>
            <a:r>
              <a:t> in which we uncover those areas that need cleansing, purifying, and healing. It may be helpful to look at these two aspects separately.</a:t>
            </a:r>
          </a:p>
          <a:p>
            <a:pPr marL="91440" indent="-91440">
              <a:defRPr sz="3000"/>
            </a:pPr>
            <a:r>
              <a:t>~Richard Foster </a:t>
            </a:r>
          </a:p>
        </p:txBody>
      </p:sp>
    </p:spTree>
  </p:cSld>
  <p:clrMapOvr>
    <a:masterClrMapping/>
  </p:clrMapOvr>
  <p:transition xmlns:p14="http://schemas.microsoft.com/office/powerpoint/2010/main" spd="med" advClick="1"/>
</p:sld>
</file>

<file path=ppt/slides/slide3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6" name="Prayer of Examen"/>
          <p:cNvSpPr txBox="1"/>
          <p:nvPr>
            <p:ph type="title"/>
          </p:nvPr>
        </p:nvSpPr>
        <p:spPr>
          <a:prstGeom prst="rect">
            <a:avLst/>
          </a:prstGeom>
        </p:spPr>
        <p:txBody>
          <a:bodyPr/>
          <a:lstStyle/>
          <a:p>
            <a:pPr/>
            <a:r>
              <a:t>Prayer of Examen</a:t>
            </a:r>
          </a:p>
        </p:txBody>
      </p:sp>
      <p:sp>
        <p:nvSpPr>
          <p:cNvPr id="247" name="1. Gratitude — give thanks to God…"/>
          <p:cNvSpPr txBox="1"/>
          <p:nvPr>
            <p:ph type="body" idx="1"/>
          </p:nvPr>
        </p:nvSpPr>
        <p:spPr>
          <a:prstGeom prst="rect">
            <a:avLst/>
          </a:prstGeom>
        </p:spPr>
        <p:txBody>
          <a:bodyPr/>
          <a:lstStyle/>
          <a:p>
            <a:pPr marL="91440" indent="-91440">
              <a:defRPr sz="3000"/>
            </a:pPr>
            <a:r>
              <a:t>1. </a:t>
            </a:r>
            <a:r>
              <a:rPr b="1"/>
              <a:t>Gratitude</a:t>
            </a:r>
            <a:r>
              <a:t> — give thanks to God</a:t>
            </a:r>
          </a:p>
          <a:p>
            <a:pPr marL="91440" indent="-91440">
              <a:defRPr sz="3000"/>
            </a:pPr>
            <a:r>
              <a:t>2. </a:t>
            </a:r>
            <a:r>
              <a:rPr b="1"/>
              <a:t>Review</a:t>
            </a:r>
            <a:r>
              <a:t> — from morning to night, where there invitations to grow in faith, hope, love</a:t>
            </a:r>
          </a:p>
          <a:p>
            <a:pPr marL="91440" indent="-91440">
              <a:defRPr sz="3000"/>
            </a:pPr>
            <a:r>
              <a:t>3. </a:t>
            </a:r>
            <a:r>
              <a:rPr b="1"/>
              <a:t>Regrets</a:t>
            </a:r>
            <a:r>
              <a:t> — for things you did or did not do</a:t>
            </a:r>
          </a:p>
          <a:p>
            <a:pPr marL="91440" indent="-91440">
              <a:defRPr sz="3000"/>
            </a:pPr>
            <a:r>
              <a:t>4. </a:t>
            </a:r>
            <a:r>
              <a:rPr b="1"/>
              <a:t>Forgiveness</a:t>
            </a:r>
            <a:r>
              <a:t> — resolve &amp; reconcile, ask for healing touch of God</a:t>
            </a:r>
          </a:p>
          <a:p>
            <a:pPr marL="91440" indent="-91440">
              <a:defRPr sz="3000"/>
            </a:pPr>
            <a:r>
              <a:t>5. </a:t>
            </a:r>
            <a:r>
              <a:rPr b="1"/>
              <a:t>Renewal</a:t>
            </a:r>
            <a:r>
              <a:t> — look ahead to coming days &amp; weeks, asking for God to invade your life</a:t>
            </a:r>
          </a:p>
        </p:txBody>
      </p:sp>
    </p:spTree>
  </p:cSld>
  <p:clrMapOvr>
    <a:masterClrMapping/>
  </p:clrMapOvr>
  <p:transition xmlns:p14="http://schemas.microsoft.com/office/powerpoint/2010/main" spd="med" advClick="1"/>
</p:sld>
</file>

<file path=ppt/slides/slide3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9" name="Christine Valters Paintner"/>
          <p:cNvSpPr txBox="1"/>
          <p:nvPr>
            <p:ph type="title"/>
          </p:nvPr>
        </p:nvSpPr>
        <p:spPr>
          <a:prstGeom prst="rect">
            <a:avLst/>
          </a:prstGeom>
        </p:spPr>
        <p:txBody>
          <a:bodyPr/>
          <a:lstStyle/>
          <a:p>
            <a:pPr lvl="1">
              <a:defRPr sz="4000"/>
            </a:pPr>
            <a:r>
              <a:t>Christine Valters Paintner</a:t>
            </a:r>
          </a:p>
        </p:txBody>
      </p:sp>
      <p:sp>
        <p:nvSpPr>
          <p:cNvPr id="250" name="Words can illuminate our hearts; they contain the seeds of invitation to cross a new threshold. Words ripen within us. We can receive a word and not realize its full impact for our lives for a long while, until one day we suddenly see things differently."/>
          <p:cNvSpPr txBox="1"/>
          <p:nvPr>
            <p:ph type="body" sz="half" idx="1"/>
          </p:nvPr>
        </p:nvSpPr>
        <p:spPr>
          <a:prstGeom prst="rect">
            <a:avLst/>
          </a:prstGeom>
        </p:spPr>
        <p:txBody>
          <a:bodyPr/>
          <a:lstStyle>
            <a:lvl1pPr marL="75895" indent="-75895" defTabSz="758951">
              <a:spcBef>
                <a:spcPts val="900"/>
              </a:spcBef>
              <a:defRPr sz="4066"/>
            </a:lvl1pPr>
          </a:lstStyle>
          <a:p>
            <a:pPr/>
            <a:r>
              <a:t>Words can illuminate our hearts; they contain the seeds of invitation to cross a new threshold. Words ripen within us. We can receive a word and not realize its full impact for our lives for a long while, until one day we suddenly see things differently.</a:t>
            </a:r>
          </a:p>
        </p:txBody>
      </p:sp>
      <p:sp>
        <p:nvSpPr>
          <p:cNvPr id="251" name="Lectio Divina―The Sacred Art: Transforming Words &amp; Images into Heart-Centered Prayer"/>
          <p:cNvSpPr/>
          <p:nvPr>
            <p:ph type="body" idx="21"/>
          </p:nvPr>
        </p:nvSpPr>
        <p:spPr>
          <a:prstGeom prst="rect">
            <a:avLst/>
          </a:prstGeom>
          <a:extLst>
            <a:ext uri="{C572A759-6A51-4108-AA02-DFA0A04FC94B}">
              <ma14:wrappingTextBoxFlag xmlns:ma14="http://schemas.microsoft.com/office/mac/drawingml/2011/main" val="1"/>
            </a:ext>
          </a:extLst>
        </p:spPr>
        <p:txBody>
          <a:bodyPr/>
          <a:lstStyle>
            <a:lvl1pPr marL="0" indent="0">
              <a:lnSpc>
                <a:spcPct val="108000"/>
              </a:lnSpc>
              <a:spcBef>
                <a:spcPts val="600"/>
              </a:spcBef>
              <a:buClrTx/>
              <a:buSzTx/>
              <a:buFontTx/>
              <a:buNone/>
              <a:defRPr i="1" sz="1600"/>
            </a:lvl1pPr>
          </a:lstStyle>
          <a:p>
            <a:pPr/>
            <a:r>
              <a:t>Lectio Divina―The Sacred Art: Transforming Words &amp; Images into Heart-Centered Prayer</a:t>
            </a:r>
          </a:p>
        </p:txBody>
      </p:sp>
    </p:spTree>
  </p:cSld>
  <p:clrMapOvr>
    <a:masterClrMapping/>
  </p:clrMapOvr>
  <p:transition xmlns:p14="http://schemas.microsoft.com/office/powerpoint/2010/main" spd="med" advClick="1"/>
</p:sld>
</file>

<file path=ppt/slides/slide3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3" name="Lectio divina"/>
          <p:cNvSpPr txBox="1"/>
          <p:nvPr>
            <p:ph type="title"/>
          </p:nvPr>
        </p:nvSpPr>
        <p:spPr>
          <a:prstGeom prst="rect">
            <a:avLst/>
          </a:prstGeom>
        </p:spPr>
        <p:txBody>
          <a:bodyPr/>
          <a:lstStyle/>
          <a:p>
            <a:pPr/>
            <a:r>
              <a:t>Lectio divina</a:t>
            </a:r>
          </a:p>
        </p:txBody>
      </p:sp>
      <p:sp>
        <p:nvSpPr>
          <p:cNvPr id="254" name="Latin for sacred reading…"/>
          <p:cNvSpPr txBox="1"/>
          <p:nvPr>
            <p:ph type="body" idx="1"/>
          </p:nvPr>
        </p:nvSpPr>
        <p:spPr>
          <a:prstGeom prst="rect">
            <a:avLst/>
          </a:prstGeom>
        </p:spPr>
        <p:txBody>
          <a:bodyPr/>
          <a:lstStyle/>
          <a:p>
            <a:pPr marL="91440" indent="-91440">
              <a:defRPr sz="2700"/>
            </a:pPr>
            <a:r>
              <a:t>Latin for </a:t>
            </a:r>
            <a:r>
              <a:rPr i="1"/>
              <a:t>sacred reading</a:t>
            </a:r>
            <a:endParaRPr i="1"/>
          </a:p>
          <a:p>
            <a:pPr marL="91440" indent="-91440">
              <a:defRPr sz="2700"/>
            </a:pPr>
            <a:r>
              <a:t>1. </a:t>
            </a:r>
            <a:r>
              <a:rPr b="1"/>
              <a:t>Read</a:t>
            </a:r>
          </a:p>
          <a:p>
            <a:pPr marL="91440" indent="-91440">
              <a:defRPr sz="2700"/>
            </a:pPr>
            <a:r>
              <a:t>2. </a:t>
            </a:r>
            <a:r>
              <a:rPr b="1"/>
              <a:t>Listen</a:t>
            </a:r>
          </a:p>
          <a:p>
            <a:pPr marL="91440" indent="-91440">
              <a:defRPr sz="2700"/>
            </a:pPr>
            <a:r>
              <a:t>3. </a:t>
            </a:r>
            <a:r>
              <a:rPr b="1"/>
              <a:t>Reflect</a:t>
            </a:r>
          </a:p>
          <a:p>
            <a:pPr marL="91440" indent="-91440">
              <a:defRPr sz="2700"/>
            </a:pPr>
            <a:r>
              <a:t>4. </a:t>
            </a:r>
            <a:r>
              <a:rPr b="1"/>
              <a:t>Respond</a:t>
            </a:r>
          </a:p>
          <a:p>
            <a:pPr marL="91440" indent="-91440">
              <a:defRPr sz="2700"/>
            </a:pPr>
            <a:r>
              <a:rPr i="1"/>
              <a:t>Lectio Divina has been likened to "feasting on the Word": first, the taking of a bite (lectio); then chewing on it (meditatio); savoring its essence (oratio) and, finally, "digesting" it and making it a part of the body (contemplatio).</a:t>
            </a:r>
            <a:r>
              <a:t> ~</a:t>
            </a:r>
            <a:r>
              <a:rPr>
                <a:solidFill>
                  <a:srgbClr val="A7A7A7"/>
                </a:solidFill>
              </a:rPr>
              <a:t>wikipedia.org/Lectio_Divina</a:t>
            </a:r>
          </a:p>
        </p:txBody>
      </p:sp>
    </p:spTree>
  </p:cSld>
  <p:clrMapOvr>
    <a:masterClrMapping/>
  </p:clrMapOvr>
  <p:transition xmlns:p14="http://schemas.microsoft.com/office/powerpoint/2010/main" spd="med" advClick="1"/>
</p:sld>
</file>

<file path=ppt/slides/slide3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6" name="Richard foster"/>
          <p:cNvSpPr txBox="1"/>
          <p:nvPr>
            <p:ph type="title"/>
          </p:nvPr>
        </p:nvSpPr>
        <p:spPr>
          <a:prstGeom prst="rect">
            <a:avLst/>
          </a:prstGeom>
        </p:spPr>
        <p:txBody>
          <a:bodyPr/>
          <a:lstStyle/>
          <a:p>
            <a:pPr lvl="1">
              <a:defRPr sz="4000"/>
            </a:pPr>
            <a:r>
              <a:t>Richard foster</a:t>
            </a:r>
          </a:p>
        </p:txBody>
      </p:sp>
      <p:sp>
        <p:nvSpPr>
          <p:cNvPr id="257" name="Occasional joggers do not suddenly enter an Olympic marathon. They prepare and train themselves over a period of time, and so should we."/>
          <p:cNvSpPr txBox="1"/>
          <p:nvPr>
            <p:ph type="body" sz="half" idx="1"/>
          </p:nvPr>
        </p:nvSpPr>
        <p:spPr>
          <a:prstGeom prst="rect">
            <a:avLst/>
          </a:prstGeom>
        </p:spPr>
        <p:txBody>
          <a:bodyPr/>
          <a:lstStyle>
            <a:lvl1pPr marL="91440" indent="-91440">
              <a:defRPr sz="4900"/>
            </a:lvl1pPr>
          </a:lstStyle>
          <a:p>
            <a:pPr/>
            <a:r>
              <a:t>Occasional joggers do not suddenly enter an Olympic marathon. They prepare and train themselves over a period of time, and so should we.</a:t>
            </a:r>
          </a:p>
        </p:txBody>
      </p:sp>
      <p:sp>
        <p:nvSpPr>
          <p:cNvPr id="258" name="Celebration of Discipline"/>
          <p:cNvSpPr/>
          <p:nvPr>
            <p:ph type="body" idx="21"/>
          </p:nvPr>
        </p:nvSpPr>
        <p:spPr>
          <a:prstGeom prst="rect">
            <a:avLst/>
          </a:prstGeom>
          <a:extLst>
            <a:ext uri="{C572A759-6A51-4108-AA02-DFA0A04FC94B}">
              <ma14:wrappingTextBoxFlag xmlns:ma14="http://schemas.microsoft.com/office/mac/drawingml/2011/main" val="1"/>
            </a:ext>
          </a:extLst>
        </p:spPr>
        <p:txBody>
          <a:bodyPr/>
          <a:lstStyle>
            <a:lvl1pPr marL="0" indent="0">
              <a:lnSpc>
                <a:spcPct val="108000"/>
              </a:lnSpc>
              <a:spcBef>
                <a:spcPts val="600"/>
              </a:spcBef>
              <a:buClrTx/>
              <a:buSzTx/>
              <a:buFontTx/>
              <a:buNone/>
              <a:defRPr i="1" sz="1600"/>
            </a:lvl1pPr>
          </a:lstStyle>
          <a:p>
            <a:pPr/>
            <a:r>
              <a:t>Celebration of Discipline</a:t>
            </a:r>
          </a:p>
        </p:txBody>
      </p:sp>
    </p:spTree>
  </p:cSld>
  <p:clrMapOvr>
    <a:masterClrMapping/>
  </p:clrMapOvr>
  <p:transition xmlns:p14="http://schemas.microsoft.com/office/powerpoint/2010/main" spd="med" advClick="1"/>
</p:sld>
</file>

<file path=ppt/slides/slide3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0" name="Study Questions"/>
          <p:cNvSpPr txBox="1"/>
          <p:nvPr>
            <p:ph type="title"/>
          </p:nvPr>
        </p:nvSpPr>
        <p:spPr>
          <a:xfrm>
            <a:off x="1024128" y="585216"/>
            <a:ext cx="8018272" cy="1499617"/>
          </a:xfrm>
          <a:prstGeom prst="rect">
            <a:avLst/>
          </a:prstGeom>
        </p:spPr>
        <p:txBody>
          <a:bodyPr/>
          <a:lstStyle/>
          <a:p>
            <a:pPr/>
            <a:r>
              <a:t>Study Questions </a:t>
            </a:r>
          </a:p>
        </p:txBody>
      </p:sp>
      <p:sp>
        <p:nvSpPr>
          <p:cNvPr id="261" name="1. Why do I say, “To pray is to change”? Have you ever experienced that in your own life?…"/>
          <p:cNvSpPr txBox="1"/>
          <p:nvPr>
            <p:ph type="body" idx="1"/>
          </p:nvPr>
        </p:nvSpPr>
        <p:spPr>
          <a:xfrm>
            <a:off x="1024127" y="2286000"/>
            <a:ext cx="10143745" cy="4152020"/>
          </a:xfrm>
          <a:prstGeom prst="rect">
            <a:avLst/>
          </a:prstGeom>
        </p:spPr>
        <p:txBody>
          <a:bodyPr/>
          <a:lstStyle/>
          <a:p>
            <a:pPr marL="87782" indent="-87782" defTabSz="877823">
              <a:lnSpc>
                <a:spcPct val="72000"/>
              </a:lnSpc>
              <a:spcBef>
                <a:spcPts val="1100"/>
              </a:spcBef>
              <a:defRPr sz="2016"/>
            </a:pPr>
            <a:r>
              <a:t>1. Why do I say, “To pray is to change”? Have you ever experienced that in your own life? </a:t>
            </a:r>
          </a:p>
          <a:p>
            <a:pPr marL="87782" indent="-87782" defTabSz="877823">
              <a:lnSpc>
                <a:spcPct val="72000"/>
              </a:lnSpc>
              <a:spcBef>
                <a:spcPts val="1100"/>
              </a:spcBef>
              <a:defRPr sz="2016"/>
            </a:pPr>
            <a:r>
              <a:t>2. How can we keep from being discouraged by the example of the “giants of the faith”? </a:t>
            </a:r>
          </a:p>
          <a:p>
            <a:pPr marL="87782" indent="-87782" defTabSz="877823">
              <a:lnSpc>
                <a:spcPct val="72000"/>
              </a:lnSpc>
              <a:spcBef>
                <a:spcPts val="1100"/>
              </a:spcBef>
              <a:defRPr sz="2016"/>
            </a:pPr>
            <a:r>
              <a:t>3. What difference does it make in our praying if we believe that we live in an “open universe”? A “closed universe”? </a:t>
            </a:r>
          </a:p>
          <a:p>
            <a:pPr marL="87782" indent="-87782" defTabSz="877823">
              <a:lnSpc>
                <a:spcPct val="72000"/>
              </a:lnSpc>
              <a:spcBef>
                <a:spcPts val="1100"/>
              </a:spcBef>
              <a:defRPr sz="2016"/>
            </a:pPr>
            <a:r>
              <a:t>4. Why is it important to view prayer as a learning process? </a:t>
            </a:r>
          </a:p>
          <a:p>
            <a:pPr marL="87782" indent="-87782" defTabSz="877823">
              <a:lnSpc>
                <a:spcPct val="72000"/>
              </a:lnSpc>
              <a:spcBef>
                <a:spcPts val="1100"/>
              </a:spcBef>
              <a:defRPr sz="2016"/>
            </a:pPr>
            <a:r>
              <a:t>5. Distinguish between the prayer of faith and the prayer of guidance. </a:t>
            </a:r>
          </a:p>
          <a:p>
            <a:pPr marL="87782" indent="-87782" defTabSz="877823">
              <a:lnSpc>
                <a:spcPct val="72000"/>
              </a:lnSpc>
              <a:spcBef>
                <a:spcPts val="1100"/>
              </a:spcBef>
              <a:defRPr sz="2016"/>
            </a:pPr>
            <a:r>
              <a:t>6. Frank Laubach said, “I want to learn how to live so that to see someone is to pray for them.” Experiment with that approach to life for one whole day and record what you learn from the experience. </a:t>
            </a:r>
          </a:p>
          <a:p>
            <a:pPr marL="87782" indent="-87782" defTabSz="877823">
              <a:lnSpc>
                <a:spcPct val="72000"/>
              </a:lnSpc>
              <a:spcBef>
                <a:spcPts val="1100"/>
              </a:spcBef>
              <a:defRPr sz="2016"/>
            </a:pPr>
            <a:r>
              <a:t>7. What is your response to the idea of using the imagination in the work of prayer? </a:t>
            </a:r>
          </a:p>
          <a:p>
            <a:pPr marL="87782" indent="-87782" defTabSz="877823">
              <a:lnSpc>
                <a:spcPct val="72000"/>
              </a:lnSpc>
              <a:spcBef>
                <a:spcPts val="1100"/>
              </a:spcBef>
              <a:defRPr sz="2016"/>
            </a:pPr>
            <a:r>
              <a:t>8. Look at someone today and imagine what they could be if they received a double portion of the light of Christ. By faith, give that portion to them and record what you learn from the experience. </a:t>
            </a:r>
          </a:p>
          <a:p>
            <a:pPr marL="87782" indent="-87782" defTabSz="877823">
              <a:lnSpc>
                <a:spcPct val="72000"/>
              </a:lnSpc>
              <a:spcBef>
                <a:spcPts val="1100"/>
              </a:spcBef>
              <a:defRPr sz="2016"/>
            </a:pPr>
            <a:r>
              <a:t>9. What should we do when we don’t feel like praying?</a:t>
            </a:r>
          </a:p>
        </p:txBody>
      </p:sp>
    </p:spTree>
  </p:cSld>
  <p:clrMapOvr>
    <a:masterClrMapping/>
  </p:clrMapOvr>
  <p:transition xmlns:p14="http://schemas.microsoft.com/office/powerpoint/2010/main" spd="med" advClick="1"/>
</p:sld>
</file>

<file path=ppt/slides/slide3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3" name="Practice of prayer"/>
          <p:cNvSpPr txBox="1"/>
          <p:nvPr>
            <p:ph type="title"/>
          </p:nvPr>
        </p:nvSpPr>
        <p:spPr>
          <a:prstGeom prst="rect">
            <a:avLst/>
          </a:prstGeom>
        </p:spPr>
        <p:txBody>
          <a:bodyPr/>
          <a:lstStyle/>
          <a:p>
            <a:pPr lvl="1" algn="r">
              <a:defRPr spc="200"/>
            </a:pPr>
            <a:r>
              <a:t>Practice of prayer</a:t>
            </a:r>
          </a:p>
        </p:txBody>
      </p:sp>
      <p:sp>
        <p:nvSpPr>
          <p:cNvPr id="264" name="Week 3"/>
          <p:cNvSpPr txBox="1"/>
          <p:nvPr>
            <p:ph type="body" sz="quarter" idx="1"/>
          </p:nvPr>
        </p:nvSpPr>
        <p:spPr>
          <a:prstGeom prst="rect">
            <a:avLst/>
          </a:prstGeom>
        </p:spPr>
        <p:txBody>
          <a:bodyPr/>
          <a:lstStyle/>
          <a:p>
            <a:pPr/>
            <a:r>
              <a:t>Week 3</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8" name="Desired course outcomes"/>
          <p:cNvSpPr txBox="1"/>
          <p:nvPr>
            <p:ph type="title"/>
          </p:nvPr>
        </p:nvSpPr>
        <p:spPr>
          <a:prstGeom prst="rect">
            <a:avLst/>
          </a:prstGeom>
        </p:spPr>
        <p:txBody>
          <a:bodyPr/>
          <a:lstStyle/>
          <a:p>
            <a:pPr/>
            <a:r>
              <a:t>Desired course outcomes</a:t>
            </a:r>
          </a:p>
        </p:txBody>
      </p:sp>
      <p:sp>
        <p:nvSpPr>
          <p:cNvPr id="149" name="- What the Bible says about prayer…"/>
          <p:cNvSpPr txBox="1"/>
          <p:nvPr>
            <p:ph type="body" idx="1"/>
          </p:nvPr>
        </p:nvSpPr>
        <p:spPr>
          <a:xfrm>
            <a:off x="1024127" y="2060753"/>
            <a:ext cx="9720074" cy="4007307"/>
          </a:xfrm>
          <a:prstGeom prst="rect">
            <a:avLst/>
          </a:prstGeom>
        </p:spPr>
        <p:txBody>
          <a:bodyPr/>
          <a:lstStyle/>
          <a:p>
            <a:pPr marL="68580" indent="-68580" defTabSz="685800">
              <a:spcBef>
                <a:spcPts val="900"/>
              </a:spcBef>
              <a:defRPr sz="3075"/>
            </a:pPr>
            <a:r>
              <a:t>- What the Bible says about prayer </a:t>
            </a:r>
          </a:p>
          <a:p>
            <a:pPr marL="68580" indent="-68580" defTabSz="685800">
              <a:spcBef>
                <a:spcPts val="900"/>
              </a:spcBef>
              <a:defRPr sz="3075"/>
            </a:pPr>
            <a:r>
              <a:t>- What Jesus says about prayer</a:t>
            </a:r>
          </a:p>
          <a:p>
            <a:pPr marL="68580" indent="-68580" defTabSz="685800">
              <a:spcBef>
                <a:spcPts val="900"/>
              </a:spcBef>
              <a:defRPr sz="3075"/>
            </a:pPr>
            <a:r>
              <a:t>- How to pray (private or public)</a:t>
            </a:r>
          </a:p>
          <a:p>
            <a:pPr marL="68580" indent="-68580" defTabSz="685800">
              <a:spcBef>
                <a:spcPts val="900"/>
              </a:spcBef>
              <a:defRPr sz="3075"/>
            </a:pPr>
            <a:r>
              <a:t>- Knowledge of different forms of prayer </a:t>
            </a:r>
          </a:p>
          <a:p>
            <a:pPr marL="68580" indent="-68580" defTabSz="685800">
              <a:spcBef>
                <a:spcPts val="900"/>
              </a:spcBef>
              <a:defRPr sz="3075"/>
            </a:pPr>
            <a:r>
              <a:t>- Greater experience of the Holy Spirit</a:t>
            </a:r>
          </a:p>
          <a:p>
            <a:pPr marL="68580" indent="-68580" defTabSz="685800">
              <a:spcBef>
                <a:spcPts val="900"/>
              </a:spcBef>
              <a:defRPr sz="3075"/>
            </a:pPr>
            <a:r>
              <a:t>- Continual spiritual formation </a:t>
            </a:r>
          </a:p>
          <a:p>
            <a:pPr marL="68580" indent="-68580" defTabSz="685800">
              <a:spcBef>
                <a:spcPts val="900"/>
              </a:spcBef>
              <a:defRPr sz="3075"/>
            </a:pPr>
          </a:p>
        </p:txBody>
      </p:sp>
    </p:spTree>
  </p:cSld>
  <p:clrMapOvr>
    <a:masterClrMapping/>
  </p:clrMapOvr>
  <p:transition xmlns:p14="http://schemas.microsoft.com/office/powerpoint/2010/main" spd="med" advClick="1"/>
</p:sld>
</file>

<file path=ppt/slides/slide4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6" name="Archbishop TAIT"/>
          <p:cNvSpPr txBox="1"/>
          <p:nvPr>
            <p:ph type="title"/>
          </p:nvPr>
        </p:nvSpPr>
        <p:spPr>
          <a:prstGeom prst="rect">
            <a:avLst/>
          </a:prstGeom>
        </p:spPr>
        <p:txBody>
          <a:bodyPr/>
          <a:lstStyle/>
          <a:p>
            <a:pPr/>
            <a:r>
              <a:t>Archbishop TAIT</a:t>
            </a:r>
          </a:p>
        </p:txBody>
      </p:sp>
      <p:sp>
        <p:nvSpPr>
          <p:cNvPr id="267" name="I want a life of greater, deeper, truer prayer."/>
          <p:cNvSpPr txBox="1"/>
          <p:nvPr>
            <p:ph type="body" sz="half" idx="1"/>
          </p:nvPr>
        </p:nvSpPr>
        <p:spPr>
          <a:prstGeom prst="rect">
            <a:avLst/>
          </a:prstGeom>
        </p:spPr>
        <p:txBody>
          <a:bodyPr/>
          <a:lstStyle>
            <a:lvl1pPr>
              <a:defRPr sz="7000"/>
            </a:lvl1pPr>
          </a:lstStyle>
          <a:p>
            <a:pPr/>
            <a:r>
              <a:t>I want a life of greater, deeper, truer prayer.</a:t>
            </a:r>
          </a:p>
        </p:txBody>
      </p:sp>
      <p:sp>
        <p:nvSpPr>
          <p:cNvPr id="268" name="Rectangle"/>
          <p:cNvSpPr/>
          <p:nvPr>
            <p:ph type="body" idx="21"/>
          </p:nvPr>
        </p:nvSpPr>
        <p:spPr>
          <a:prstGeom prst="rect">
            <a:avLst/>
          </a:prstGeom>
        </p:spPr>
        <p:txBody>
          <a:bodyPr/>
          <a:lstStyle/>
          <a:p>
            <a:pPr marL="0" indent="0">
              <a:lnSpc>
                <a:spcPct val="108000"/>
              </a:lnSpc>
              <a:spcBef>
                <a:spcPts val="600"/>
              </a:spcBef>
              <a:buClrTx/>
              <a:buSzTx/>
              <a:buFontTx/>
              <a:buNone/>
              <a:defRPr sz="1600"/>
            </a:pPr>
          </a:p>
        </p:txBody>
      </p:sp>
    </p:spTree>
  </p:cSld>
  <p:clrMapOvr>
    <a:masterClrMapping/>
  </p:clrMapOvr>
  <p:transition xmlns:p14="http://schemas.microsoft.com/office/powerpoint/2010/main" spd="med" advClick="1"/>
</p:sld>
</file>

<file path=ppt/slides/slide4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0" name="Learning to pray for others"/>
          <p:cNvSpPr txBox="1"/>
          <p:nvPr>
            <p:ph type="title"/>
          </p:nvPr>
        </p:nvSpPr>
        <p:spPr>
          <a:prstGeom prst="rect">
            <a:avLst/>
          </a:prstGeom>
        </p:spPr>
        <p:txBody>
          <a:bodyPr/>
          <a:lstStyle/>
          <a:p>
            <a:pPr/>
            <a:r>
              <a:t>Learning to pray for others</a:t>
            </a:r>
          </a:p>
        </p:txBody>
      </p:sp>
      <p:sp>
        <p:nvSpPr>
          <p:cNvPr id="271" name="1. Get in contact with God…"/>
          <p:cNvSpPr txBox="1"/>
          <p:nvPr>
            <p:ph type="body" idx="1"/>
          </p:nvPr>
        </p:nvSpPr>
        <p:spPr>
          <a:prstGeom prst="rect">
            <a:avLst/>
          </a:prstGeom>
        </p:spPr>
        <p:txBody>
          <a:bodyPr/>
          <a:lstStyle/>
          <a:p>
            <a:pPr marL="91440" indent="-91440">
              <a:defRPr sz="2600"/>
            </a:pPr>
            <a:r>
              <a:t>1. Get in contact with God</a:t>
            </a:r>
          </a:p>
          <a:p>
            <a:pPr marL="91440" indent="-91440">
              <a:defRPr sz="2600"/>
            </a:pPr>
            <a:r>
              <a:t>2. Listen to God for guidance</a:t>
            </a:r>
          </a:p>
          <a:p>
            <a:pPr marL="91440" indent="-91440">
              <a:defRPr sz="2600"/>
            </a:pPr>
            <a:r>
              <a:t>3. Frequently, our lack is not faith but compassion </a:t>
            </a:r>
          </a:p>
          <a:p>
            <a:pPr marL="91440" indent="-91440">
              <a:defRPr sz="2600"/>
            </a:pPr>
            <a:r>
              <a:t>4. Love</a:t>
            </a:r>
          </a:p>
        </p:txBody>
      </p:sp>
    </p:spTree>
  </p:cSld>
  <p:clrMapOvr>
    <a:masterClrMapping/>
  </p:clrMapOvr>
  <p:transition xmlns:p14="http://schemas.microsoft.com/office/powerpoint/2010/main" spd="med" advClick="1"/>
</p:sld>
</file>

<file path=ppt/slides/slide4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3" name="James Alison"/>
          <p:cNvSpPr txBox="1"/>
          <p:nvPr>
            <p:ph type="title"/>
          </p:nvPr>
        </p:nvSpPr>
        <p:spPr>
          <a:prstGeom prst="rect">
            <a:avLst/>
          </a:prstGeom>
        </p:spPr>
        <p:txBody>
          <a:bodyPr/>
          <a:lstStyle/>
          <a:p>
            <a:pPr/>
            <a:r>
              <a:t>James Alison</a:t>
            </a:r>
          </a:p>
        </p:txBody>
      </p:sp>
      <p:sp>
        <p:nvSpPr>
          <p:cNvPr id="274" name="In Mt 7:7-11 prayer is shown to be a learning to desire without stumbling blocks in imitation of the Father who is without stumbling blocks. We must not let our desire remain at the stage whereby we think that we will not get what we want, but must learn"/>
          <p:cNvSpPr txBox="1"/>
          <p:nvPr>
            <p:ph type="body" sz="half" idx="1"/>
          </p:nvPr>
        </p:nvSpPr>
        <p:spPr>
          <a:prstGeom prst="rect">
            <a:avLst/>
          </a:prstGeom>
        </p:spPr>
        <p:txBody>
          <a:bodyPr/>
          <a:lstStyle>
            <a:lvl1pPr marL="38404" indent="-38404" defTabSz="384047">
              <a:spcBef>
                <a:spcPts val="500"/>
              </a:spcBef>
              <a:defRPr sz="2940"/>
            </a:lvl1pPr>
          </a:lstStyle>
          <a:p>
            <a:pPr/>
            <a:r>
              <a:t>In Mt 7:7-11 prayer is shown to be a learning to desire without stumbling blocks in imitation of the Father who is without stumbling blocks. We must not let our desire remain at the stage whereby we think that we will not get what we want, but must learn to believe in one who gives gratuitously what we really want. Prayer is a constant re-education of desire out of a mode of stumbling blocks and into a mode of desiring and receiving gratuitously.</a:t>
            </a:r>
          </a:p>
        </p:txBody>
      </p:sp>
      <p:sp>
        <p:nvSpPr>
          <p:cNvPr id="275" name="Rectangle"/>
          <p:cNvSpPr/>
          <p:nvPr>
            <p:ph type="body" idx="21"/>
          </p:nvPr>
        </p:nvSpPr>
        <p:spPr>
          <a:prstGeom prst="rect">
            <a:avLst/>
          </a:prstGeom>
        </p:spPr>
        <p:txBody>
          <a:bodyPr/>
          <a:lstStyle/>
          <a:p>
            <a:pPr marL="0" indent="0">
              <a:lnSpc>
                <a:spcPct val="108000"/>
              </a:lnSpc>
              <a:spcBef>
                <a:spcPts val="600"/>
              </a:spcBef>
              <a:buClrTx/>
              <a:buSzTx/>
              <a:buFontTx/>
              <a:buNone/>
              <a:defRPr sz="1600"/>
            </a:pPr>
          </a:p>
        </p:txBody>
      </p:sp>
    </p:spTree>
  </p:cSld>
  <p:clrMapOvr>
    <a:masterClrMapping/>
  </p:clrMapOvr>
  <p:transition xmlns:p14="http://schemas.microsoft.com/office/powerpoint/2010/main" spd="med" advClick="1"/>
</p:sld>
</file>

<file path=ppt/slides/slide4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7" name="Pray together"/>
          <p:cNvSpPr txBox="1"/>
          <p:nvPr>
            <p:ph type="title"/>
          </p:nvPr>
        </p:nvSpPr>
        <p:spPr>
          <a:xfrm>
            <a:off x="1024128" y="585216"/>
            <a:ext cx="8018272" cy="1499617"/>
          </a:xfrm>
          <a:prstGeom prst="rect">
            <a:avLst/>
          </a:prstGeom>
        </p:spPr>
        <p:txBody>
          <a:bodyPr/>
          <a:lstStyle/>
          <a:p>
            <a:pPr/>
            <a:r>
              <a:t>Pray together</a:t>
            </a:r>
          </a:p>
        </p:txBody>
      </p:sp>
      <p:sp>
        <p:nvSpPr>
          <p:cNvPr id="278" name="/* Let us pray together */"/>
          <p:cNvSpPr txBox="1"/>
          <p:nvPr>
            <p:ph type="body" sz="half" idx="1"/>
          </p:nvPr>
        </p:nvSpPr>
        <p:spPr>
          <a:xfrm>
            <a:off x="1024127" y="2286000"/>
            <a:ext cx="8018273" cy="4023360"/>
          </a:xfrm>
          <a:prstGeom prst="rect">
            <a:avLst/>
          </a:prstGeom>
        </p:spPr>
        <p:txBody>
          <a:bodyPr/>
          <a:lstStyle/>
          <a:p>
            <a:pPr/>
            <a:r>
              <a:t>/* Let us pray together */</a:t>
            </a:r>
          </a:p>
        </p:txBody>
      </p:sp>
    </p:spTree>
  </p:cSld>
  <p:clrMapOvr>
    <a:masterClrMapping/>
  </p:clrMapOvr>
  <p:transition xmlns:p14="http://schemas.microsoft.com/office/powerpoint/2010/main" spd="med" advClick="1"/>
</p:sld>
</file>

<file path=ppt/slides/slide4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80" name="Prayer exercise I"/>
          <p:cNvSpPr txBox="1"/>
          <p:nvPr>
            <p:ph type="title"/>
          </p:nvPr>
        </p:nvSpPr>
        <p:spPr>
          <a:prstGeom prst="rect">
            <a:avLst/>
          </a:prstGeom>
        </p:spPr>
        <p:txBody>
          <a:bodyPr/>
          <a:lstStyle/>
          <a:p>
            <a:pPr lvl="2"/>
            <a:r>
              <a:t>Prayer exercise I</a:t>
            </a:r>
          </a:p>
        </p:txBody>
      </p:sp>
      <p:sp>
        <p:nvSpPr>
          <p:cNvPr id="281" name="1. Pair up with partners.…"/>
          <p:cNvSpPr txBox="1"/>
          <p:nvPr>
            <p:ph type="body" idx="1"/>
          </p:nvPr>
        </p:nvSpPr>
        <p:spPr>
          <a:prstGeom prst="rect">
            <a:avLst/>
          </a:prstGeom>
        </p:spPr>
        <p:txBody>
          <a:bodyPr/>
          <a:lstStyle/>
          <a:p>
            <a:pPr marL="91440" indent="-91440">
              <a:defRPr sz="3000"/>
            </a:pPr>
            <a:r>
              <a:t>1. Pair up with partners.</a:t>
            </a:r>
          </a:p>
          <a:p>
            <a:pPr marL="91440" indent="-91440">
              <a:defRPr sz="3000"/>
            </a:pPr>
            <a:r>
              <a:t>2. Pick a scripture passage or choose silence, pray alone for ~5 minutes. (Some suggested verses on next page.)</a:t>
            </a:r>
          </a:p>
          <a:p>
            <a:pPr marL="91440" indent="-91440">
              <a:defRPr sz="3000"/>
            </a:pPr>
            <a:r>
              <a:t>3. Meet back up with partner, share &amp; listen to each other (~15 minutes). Pray over each other.</a:t>
            </a:r>
          </a:p>
          <a:p>
            <a:pPr marL="91440" indent="-91440">
              <a:defRPr sz="3000"/>
            </a:pPr>
            <a:r>
              <a:t>4. Return back to class &amp; share the experience.</a:t>
            </a:r>
          </a:p>
        </p:txBody>
      </p:sp>
    </p:spTree>
  </p:cSld>
  <p:clrMapOvr>
    <a:masterClrMapping/>
  </p:clrMapOvr>
  <p:transition xmlns:p14="http://schemas.microsoft.com/office/powerpoint/2010/main" spd="med" advClick="1"/>
</p:sld>
</file>

<file path=ppt/slides/slide4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83" name="Prayer exercise I scripture"/>
          <p:cNvSpPr txBox="1"/>
          <p:nvPr>
            <p:ph type="title"/>
          </p:nvPr>
        </p:nvSpPr>
        <p:spPr>
          <a:prstGeom prst="rect">
            <a:avLst/>
          </a:prstGeom>
        </p:spPr>
        <p:txBody>
          <a:bodyPr/>
          <a:lstStyle/>
          <a:p>
            <a:pPr lvl="1"/>
            <a:r>
              <a:t>Prayer exercise I scripture</a:t>
            </a:r>
          </a:p>
        </p:txBody>
      </p:sp>
      <p:sp>
        <p:nvSpPr>
          <p:cNvPr id="284" name="Health…"/>
          <p:cNvSpPr txBox="1"/>
          <p:nvPr>
            <p:ph type="body" idx="1"/>
          </p:nvPr>
        </p:nvSpPr>
        <p:spPr>
          <a:prstGeom prst="rect">
            <a:avLst/>
          </a:prstGeom>
        </p:spPr>
        <p:txBody>
          <a:bodyPr/>
          <a:lstStyle/>
          <a:p>
            <a:pPr>
              <a:defRPr b="1"/>
            </a:pPr>
            <a:r>
              <a:t>Health</a:t>
            </a:r>
          </a:p>
          <a:p>
            <a:pPr/>
            <a:r>
              <a:t>Proverbs 16:24; 1 Timothy 4:8; 3 John 1:2; Revelation 14:12</a:t>
            </a:r>
          </a:p>
          <a:p>
            <a:pPr>
              <a:defRPr b="1"/>
            </a:pPr>
            <a:r>
              <a:t>Peace</a:t>
            </a:r>
          </a:p>
          <a:p>
            <a:pPr/>
            <a:r>
              <a:t>Psalm 4:8; 1 Peter 3:11; Philippians 4:6-7; Galatians 5:22</a:t>
            </a:r>
          </a:p>
          <a:p>
            <a:pPr>
              <a:defRPr b="1"/>
            </a:pPr>
            <a:r>
              <a:t>Fear</a:t>
            </a:r>
          </a:p>
          <a:p>
            <a:pPr/>
            <a:r>
              <a:t>Isaiah 43:1; John 14:27; Romans 8:38-39; Hebrews 13:5-6</a:t>
            </a:r>
          </a:p>
          <a:p>
            <a:pPr>
              <a:defRPr b="1"/>
            </a:pPr>
            <a:r>
              <a:t>Encouragement</a:t>
            </a:r>
          </a:p>
          <a:p>
            <a:pPr/>
            <a:r>
              <a:t>Psalm 23:4; 1 Matthew 11:28; 1 Corinthians 16:13; 1 Thessalonians 5:11</a:t>
            </a:r>
          </a:p>
        </p:txBody>
      </p:sp>
    </p:spTree>
  </p:cSld>
  <p:clrMapOvr>
    <a:masterClrMapping/>
  </p:clrMapOvr>
  <p:transition xmlns:p14="http://schemas.microsoft.com/office/powerpoint/2010/main" spd="med" advClick="1"/>
</p:sld>
</file>

<file path=ppt/slides/slide4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86" name="prayer EXErcise ii"/>
          <p:cNvSpPr txBox="1"/>
          <p:nvPr>
            <p:ph type="title"/>
          </p:nvPr>
        </p:nvSpPr>
        <p:spPr>
          <a:prstGeom prst="rect">
            <a:avLst/>
          </a:prstGeom>
        </p:spPr>
        <p:txBody>
          <a:bodyPr/>
          <a:lstStyle/>
          <a:p>
            <a:pPr lvl="3"/>
            <a:r>
              <a:t>prayer EXErcise ii</a:t>
            </a:r>
          </a:p>
        </p:txBody>
      </p:sp>
      <p:sp>
        <p:nvSpPr>
          <p:cNvPr id="287" name="Pray intercessory prayer, together as a group."/>
          <p:cNvSpPr txBox="1"/>
          <p:nvPr>
            <p:ph type="body" idx="1"/>
          </p:nvPr>
        </p:nvSpPr>
        <p:spPr>
          <a:prstGeom prst="rect">
            <a:avLst/>
          </a:prstGeom>
        </p:spPr>
        <p:txBody>
          <a:bodyPr/>
          <a:lstStyle/>
          <a:p>
            <a:pPr/>
            <a:r>
              <a:t>Pray intercessory prayer, together as a group.</a:t>
            </a:r>
          </a:p>
        </p:txBody>
      </p:sp>
    </p:spTree>
  </p:cSld>
  <p:clrMapOvr>
    <a:masterClrMapping/>
  </p:clrMapOvr>
  <p:transition xmlns:p14="http://schemas.microsoft.com/office/powerpoint/2010/main" spd="med" advClick="1"/>
</p:sld>
</file>

<file path=ppt/slides/slide4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89" name="Continued spiritual formation"/>
          <p:cNvSpPr txBox="1"/>
          <p:nvPr>
            <p:ph type="ctrTitle"/>
          </p:nvPr>
        </p:nvSpPr>
        <p:spPr>
          <a:prstGeom prst="rect">
            <a:avLst/>
          </a:prstGeom>
        </p:spPr>
        <p:txBody>
          <a:bodyPr/>
          <a:lstStyle/>
          <a:p>
            <a:pPr/>
            <a:r>
              <a:t>Continued spiritual formation</a:t>
            </a:r>
          </a:p>
        </p:txBody>
      </p:sp>
      <p:sp>
        <p:nvSpPr>
          <p:cNvPr id="290" name="Week 4"/>
          <p:cNvSpPr txBox="1"/>
          <p:nvPr>
            <p:ph type="subTitle" sz="quarter" idx="1"/>
          </p:nvPr>
        </p:nvSpPr>
        <p:spPr>
          <a:prstGeom prst="rect">
            <a:avLst/>
          </a:prstGeom>
        </p:spPr>
        <p:txBody>
          <a:bodyPr/>
          <a:lstStyle/>
          <a:p>
            <a:pPr/>
            <a:r>
              <a:t>Week 4</a:t>
            </a:r>
          </a:p>
        </p:txBody>
      </p:sp>
    </p:spTree>
  </p:cSld>
  <p:clrMapOvr>
    <a:masterClrMapping/>
  </p:clrMapOvr>
  <p:transition xmlns:p14="http://schemas.microsoft.com/office/powerpoint/2010/main" spd="med" advClick="1"/>
</p:sld>
</file>

<file path=ppt/slides/slide4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92" name="Jean vanier"/>
          <p:cNvSpPr txBox="1"/>
          <p:nvPr>
            <p:ph type="title"/>
          </p:nvPr>
        </p:nvSpPr>
        <p:spPr>
          <a:prstGeom prst="rect">
            <a:avLst/>
          </a:prstGeom>
        </p:spPr>
        <p:txBody>
          <a:bodyPr/>
          <a:lstStyle/>
          <a:p>
            <a:pPr/>
            <a:r>
              <a:t>Jean vanier</a:t>
            </a:r>
          </a:p>
        </p:txBody>
      </p:sp>
      <p:sp>
        <p:nvSpPr>
          <p:cNvPr id="293" name="To wash the feet of a brother or sister in Christ, to allow someone to wash our feet, is a sign that together we want to follow Jesus, to take the downward path, to find Jesus’ presence in the poor and the weak. Is it not a sign that we too want to live "/>
          <p:cNvSpPr txBox="1"/>
          <p:nvPr>
            <p:ph type="body" sz="half" idx="1"/>
          </p:nvPr>
        </p:nvSpPr>
        <p:spPr>
          <a:prstGeom prst="rect">
            <a:avLst/>
          </a:prstGeom>
        </p:spPr>
        <p:txBody>
          <a:bodyPr/>
          <a:lstStyle>
            <a:lvl1pPr>
              <a:defRPr sz="2700"/>
            </a:lvl1pPr>
          </a:lstStyle>
          <a:p>
            <a:pPr/>
            <a:r>
              <a:t>To wash the feet of a brother or sister in Christ, to allow someone to wash our feet, is a sign that together we want to follow Jesus, to take the downward path, to find Jesus’ presence in the poor and the weak. Is it not a sign that we too want to live a heart-to-heart relationship with others, to meet them as a person and a friend, and to live in communion with them? Is it not a sign that we yearn to be men and women of forgiveness, to be healed and cleansed and to heal and cleanse others and thus to live more fully in communion with Jesus?</a:t>
            </a:r>
          </a:p>
        </p:txBody>
      </p:sp>
      <p:sp>
        <p:nvSpPr>
          <p:cNvPr id="294" name="Founder of the L’Arche communities"/>
          <p:cNvSpPr/>
          <p:nvPr>
            <p:ph type="body" idx="21"/>
          </p:nvPr>
        </p:nvSpPr>
        <p:spPr>
          <a:prstGeom prst="rect">
            <a:avLst/>
          </a:prstGeom>
          <a:extLst>
            <a:ext uri="{C572A759-6A51-4108-AA02-DFA0A04FC94B}">
              <ma14:wrappingTextBoxFlag xmlns:ma14="http://schemas.microsoft.com/office/mac/drawingml/2011/main" val="1"/>
            </a:ext>
          </a:extLst>
        </p:spPr>
        <p:txBody>
          <a:bodyPr/>
          <a:lstStyle>
            <a:lvl1pPr marL="0" indent="0">
              <a:lnSpc>
                <a:spcPct val="108000"/>
              </a:lnSpc>
              <a:spcBef>
                <a:spcPts val="600"/>
              </a:spcBef>
              <a:buClrTx/>
              <a:buSzTx/>
              <a:buFontTx/>
              <a:buNone/>
              <a:defRPr sz="1900"/>
            </a:lvl1pPr>
          </a:lstStyle>
          <a:p>
            <a:pPr/>
            <a:r>
              <a:t>Founder of the L’Arche communities</a:t>
            </a:r>
          </a:p>
        </p:txBody>
      </p:sp>
    </p:spTree>
  </p:cSld>
  <p:clrMapOvr>
    <a:masterClrMapping/>
  </p:clrMapOvr>
  <p:transition xmlns:p14="http://schemas.microsoft.com/office/powerpoint/2010/main" spd="med" advClick="1"/>
</p:sld>
</file>

<file path=ppt/slides/slide4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96" name="Readiness / assessment of prayer"/>
          <p:cNvSpPr txBox="1"/>
          <p:nvPr>
            <p:ph type="title"/>
          </p:nvPr>
        </p:nvSpPr>
        <p:spPr>
          <a:prstGeom prst="rect">
            <a:avLst/>
          </a:prstGeom>
        </p:spPr>
        <p:txBody>
          <a:bodyPr/>
          <a:lstStyle/>
          <a:p>
            <a:pPr/>
            <a:r>
              <a:t>Readiness / assessment of prayer</a:t>
            </a:r>
          </a:p>
        </p:txBody>
      </p:sp>
      <p:sp>
        <p:nvSpPr>
          <p:cNvPr id="297" name="Sacred Pathways assessment…"/>
          <p:cNvSpPr txBox="1"/>
          <p:nvPr>
            <p:ph type="body" idx="1"/>
          </p:nvPr>
        </p:nvSpPr>
        <p:spPr>
          <a:xfrm>
            <a:off x="1235963" y="2298700"/>
            <a:ext cx="9720074" cy="4023360"/>
          </a:xfrm>
          <a:prstGeom prst="rect">
            <a:avLst/>
          </a:prstGeom>
        </p:spPr>
        <p:txBody>
          <a:bodyPr/>
          <a:lstStyle/>
          <a:p>
            <a:pPr marL="86867" indent="-86867" defTabSz="868680">
              <a:spcBef>
                <a:spcPts val="1100"/>
              </a:spcBef>
              <a:defRPr sz="2090"/>
            </a:pPr>
          </a:p>
          <a:p>
            <a:pPr marL="86868" indent="-86868" defTabSz="868680">
              <a:spcBef>
                <a:spcPts val="1100"/>
              </a:spcBef>
              <a:defRPr i="1" sz="3420"/>
            </a:pPr>
            <a:r>
              <a:t>Sacred Pathways assessment </a:t>
            </a:r>
          </a:p>
          <a:p>
            <a:pPr marL="86868" indent="-86868" defTabSz="868680">
              <a:spcBef>
                <a:spcPts val="1100"/>
              </a:spcBef>
              <a:defRPr i="1" sz="3420"/>
            </a:pPr>
            <a:r>
              <a:t>Rule of Life Worksheet</a:t>
            </a:r>
          </a:p>
          <a:p>
            <a:pPr marL="86868" indent="-86868" defTabSz="868680">
              <a:spcBef>
                <a:spcPts val="1100"/>
              </a:spcBef>
              <a:defRPr sz="3420"/>
            </a:pPr>
            <a:r>
              <a:rPr b="1"/>
              <a:t>Goal</a:t>
            </a:r>
            <a:r>
              <a:t>: With the guidance of the Spirit, to provide a self-developed and self-lead template or plan for personal spiritual health that leads to an intimate and regular interactive relationship with Jesus.</a:t>
            </a:r>
          </a:p>
          <a:p>
            <a:pPr marL="86868" indent="-86868" defTabSz="868680">
              <a:spcBef>
                <a:spcPts val="1100"/>
              </a:spcBef>
              <a:defRPr sz="3420">
                <a:latin typeface="Monaco"/>
                <a:ea typeface="Monaco"/>
                <a:cs typeface="Monaco"/>
                <a:sym typeface="Monaco"/>
              </a:defRPr>
            </a:pPr>
            <a:r>
              <a:t>axiomchurchaz.com</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1" name="How we know about prayer"/>
          <p:cNvSpPr txBox="1"/>
          <p:nvPr>
            <p:ph type="title"/>
          </p:nvPr>
        </p:nvSpPr>
        <p:spPr>
          <a:prstGeom prst="rect">
            <a:avLst/>
          </a:prstGeom>
        </p:spPr>
        <p:txBody>
          <a:bodyPr/>
          <a:lstStyle/>
          <a:p>
            <a:pPr lvl="1"/>
            <a:r>
              <a:t>How we know about prayer</a:t>
            </a:r>
          </a:p>
        </p:txBody>
      </p:sp>
      <p:sp>
        <p:nvSpPr>
          <p:cNvPr id="152" name="- Practice…"/>
          <p:cNvSpPr txBox="1"/>
          <p:nvPr>
            <p:ph type="body" idx="1"/>
          </p:nvPr>
        </p:nvSpPr>
        <p:spPr>
          <a:prstGeom prst="rect">
            <a:avLst/>
          </a:prstGeom>
        </p:spPr>
        <p:txBody>
          <a:bodyPr/>
          <a:lstStyle/>
          <a:p>
            <a:pPr/>
          </a:p>
          <a:p>
            <a:pPr marL="91440" indent="-91440">
              <a:defRPr sz="4000"/>
            </a:pPr>
            <a:r>
              <a:t>- Practice</a:t>
            </a:r>
          </a:p>
          <a:p>
            <a:pPr marL="91440" indent="-91440">
              <a:defRPr sz="4000"/>
            </a:pPr>
            <a:r>
              <a:t>- Study &amp; reading</a:t>
            </a:r>
          </a:p>
          <a:p>
            <a:pPr marL="91440" indent="-91440">
              <a:defRPr sz="4000"/>
            </a:pPr>
            <a:r>
              <a:t>- From spiritual guides</a:t>
            </a:r>
          </a:p>
        </p:txBody>
      </p:sp>
    </p:spTree>
  </p:cSld>
  <p:clrMapOvr>
    <a:masterClrMapping/>
  </p:clrMapOvr>
  <p:transition xmlns:p14="http://schemas.microsoft.com/office/powerpoint/2010/main" spd="med" advClick="1"/>
</p:sld>
</file>

<file path=ppt/slides/slide5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99" name="AXIOM Prayer Model"/>
          <p:cNvSpPr txBox="1"/>
          <p:nvPr>
            <p:ph type="title"/>
          </p:nvPr>
        </p:nvSpPr>
        <p:spPr>
          <a:prstGeom prst="rect">
            <a:avLst/>
          </a:prstGeom>
        </p:spPr>
        <p:txBody>
          <a:bodyPr/>
          <a:lstStyle/>
          <a:p>
            <a:pPr/>
            <a:r>
              <a:t>AXIOM Prayer Model</a:t>
            </a:r>
          </a:p>
        </p:txBody>
      </p:sp>
      <p:sp>
        <p:nvSpPr>
          <p:cNvPr id="300" name="This is a model based on a series of simple questions to follow to help guide us as we pray for others. It helps us to determine next steps while allowing the person space to receive prayer and perhaps go deeper as the spirit guides. The most important t"/>
          <p:cNvSpPr txBox="1"/>
          <p:nvPr>
            <p:ph type="body" idx="1"/>
          </p:nvPr>
        </p:nvSpPr>
        <p:spPr>
          <a:prstGeom prst="rect">
            <a:avLst/>
          </a:prstGeom>
        </p:spPr>
        <p:txBody>
          <a:bodyPr/>
          <a:lstStyle>
            <a:lvl1pPr marL="0" indent="0" defTabSz="324611">
              <a:lnSpc>
                <a:spcPct val="100000"/>
              </a:lnSpc>
              <a:spcBef>
                <a:spcPts val="800"/>
              </a:spcBef>
              <a:buClrTx/>
              <a:buSzTx/>
              <a:buFontTx/>
              <a:buNone/>
              <a:defRPr sz="2272">
                <a:latin typeface="Lato Regular"/>
                <a:ea typeface="Lato Regular"/>
                <a:cs typeface="Lato Regular"/>
                <a:sym typeface="Lato Regular"/>
              </a:defRPr>
            </a:lvl1pPr>
          </a:lstStyle>
          <a:p>
            <a:pPr/>
            <a:r>
              <a:t>This is a model based on a series of simple questions to follow to help guide us as we pray for others. It helps us to determine next steps while allowing the person space to receive prayer and perhaps go deeper as the spirit guides. The most important thing we can do when praying for others is to be prayed up ourselves and to ask God to fill us with more spirit so that the spirit can give us eyes to see and ears to hear so that we can be used by Him to serve our brothers and sisters. Pray for an increase in the gifts of discernment, exhortation/encouragement. Remember: It is not about us. It is about allowing the Holy Spirit room to move in their lives and ours as we minister in the spirit of love. </a:t>
            </a:r>
            <a:endParaRPr sz="1987">
              <a:latin typeface="Times Roman"/>
              <a:ea typeface="Times Roman"/>
              <a:cs typeface="Times Roman"/>
              <a:sym typeface="Times Roman"/>
            </a:endParaRPr>
          </a:p>
        </p:txBody>
      </p:sp>
    </p:spTree>
  </p:cSld>
  <p:clrMapOvr>
    <a:masterClrMapping/>
  </p:clrMapOvr>
  <p:transition xmlns:p14="http://schemas.microsoft.com/office/powerpoint/2010/main" spd="med" advClick="1"/>
</p:sld>
</file>

<file path=ppt/slides/slide5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02" name="AXIOM PRAYER MODEL STEPS"/>
          <p:cNvSpPr txBox="1"/>
          <p:nvPr>
            <p:ph type="title"/>
          </p:nvPr>
        </p:nvSpPr>
        <p:spPr>
          <a:prstGeom prst="rect">
            <a:avLst/>
          </a:prstGeom>
        </p:spPr>
        <p:txBody>
          <a:bodyPr/>
          <a:lstStyle/>
          <a:p>
            <a:pPr lvl="1"/>
            <a:r>
              <a:t>AXIOM PRAYER MODEL STEPS</a:t>
            </a:r>
          </a:p>
        </p:txBody>
      </p:sp>
      <p:sp>
        <p:nvSpPr>
          <p:cNvPr id="303" name="1. Introduction…"/>
          <p:cNvSpPr txBox="1"/>
          <p:nvPr>
            <p:ph type="body" idx="1"/>
          </p:nvPr>
        </p:nvSpPr>
        <p:spPr>
          <a:prstGeom prst="rect">
            <a:avLst/>
          </a:prstGeom>
        </p:spPr>
        <p:txBody>
          <a:bodyPr/>
          <a:lstStyle/>
          <a:p>
            <a:pPr marL="91440" indent="-91440">
              <a:defRPr sz="3400"/>
            </a:pPr>
            <a:r>
              <a:t>1. Introduction</a:t>
            </a:r>
          </a:p>
          <a:p>
            <a:pPr marL="91440" indent="-91440">
              <a:defRPr sz="3400"/>
            </a:pPr>
            <a:r>
              <a:t>2. Interview</a:t>
            </a:r>
          </a:p>
          <a:p>
            <a:pPr marL="91440" indent="-91440">
              <a:defRPr sz="3400"/>
            </a:pPr>
            <a:r>
              <a:t>3. Pray</a:t>
            </a:r>
          </a:p>
          <a:p>
            <a:pPr marL="91440" indent="-91440">
              <a:defRPr sz="3400"/>
            </a:pPr>
            <a:r>
              <a:t>4. Assessment</a:t>
            </a:r>
          </a:p>
          <a:p>
            <a:pPr marL="91440" indent="-91440">
              <a:defRPr sz="3400"/>
            </a:pPr>
            <a:r>
              <a:t>5. Follow-up</a:t>
            </a:r>
          </a:p>
        </p:txBody>
      </p:sp>
    </p:spTree>
  </p:cSld>
  <p:clrMapOvr>
    <a:masterClrMapping/>
  </p:clrMapOvr>
  <p:transition xmlns:p14="http://schemas.microsoft.com/office/powerpoint/2010/main" spd="med" advClick="1"/>
</p:sld>
</file>

<file path=ppt/slides/slide5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05" name="APM STEP 1: introduction"/>
          <p:cNvSpPr txBox="1"/>
          <p:nvPr>
            <p:ph type="title"/>
          </p:nvPr>
        </p:nvSpPr>
        <p:spPr>
          <a:prstGeom prst="rect">
            <a:avLst/>
          </a:prstGeom>
        </p:spPr>
        <p:txBody>
          <a:bodyPr/>
          <a:lstStyle/>
          <a:p>
            <a:pPr lvl="1"/>
            <a:r>
              <a:t>APM STEP 1: introduction</a:t>
            </a:r>
          </a:p>
        </p:txBody>
      </p:sp>
      <p:sp>
        <p:nvSpPr>
          <p:cNvPr id="306" name="Ask for person’s name if you do not know each other.…"/>
          <p:cNvSpPr txBox="1"/>
          <p:nvPr>
            <p:ph type="body" idx="1"/>
          </p:nvPr>
        </p:nvSpPr>
        <p:spPr>
          <a:prstGeom prst="rect">
            <a:avLst/>
          </a:prstGeom>
        </p:spPr>
        <p:txBody>
          <a:bodyPr/>
          <a:lstStyle/>
          <a:p>
            <a:pPr marL="0" indent="0" defTabSz="457200">
              <a:lnSpc>
                <a:spcPct val="100000"/>
              </a:lnSpc>
              <a:spcBef>
                <a:spcPts val="1600"/>
              </a:spcBef>
              <a:buClrTx/>
              <a:buSzTx/>
              <a:buFontTx/>
              <a:buNone/>
              <a:defRPr sz="3400">
                <a:latin typeface="Lato Regular"/>
                <a:ea typeface="Lato Regular"/>
                <a:cs typeface="Lato Regular"/>
                <a:sym typeface="Lato Regular"/>
              </a:defRPr>
            </a:pPr>
            <a:r>
              <a:t>Ask for person’s name if you do not know each other. </a:t>
            </a:r>
          </a:p>
          <a:p>
            <a:pPr marL="0" indent="0" defTabSz="457200">
              <a:lnSpc>
                <a:spcPct val="100000"/>
              </a:lnSpc>
              <a:spcBef>
                <a:spcPts val="1600"/>
              </a:spcBef>
              <a:buClrTx/>
              <a:buSzTx/>
              <a:buFontTx/>
              <a:buNone/>
              <a:defRPr sz="3400">
                <a:latin typeface="Lato Regular"/>
                <a:ea typeface="Lato Regular"/>
                <a:cs typeface="Lato Regular"/>
                <a:sym typeface="Lato Regular"/>
              </a:defRPr>
            </a:pPr>
            <a:r>
              <a:t>Respect the person’s physical space. </a:t>
            </a:r>
            <a:br/>
          </a:p>
        </p:txBody>
      </p:sp>
    </p:spTree>
  </p:cSld>
  <p:clrMapOvr>
    <a:masterClrMapping/>
  </p:clrMapOvr>
  <p:transition xmlns:p14="http://schemas.microsoft.com/office/powerpoint/2010/main" spd="med" advClick="1"/>
</p:sld>
</file>

<file path=ppt/slides/slide5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08" name="APM step 2: Interview"/>
          <p:cNvSpPr txBox="1"/>
          <p:nvPr>
            <p:ph type="title"/>
          </p:nvPr>
        </p:nvSpPr>
        <p:spPr>
          <a:prstGeom prst="rect">
            <a:avLst/>
          </a:prstGeom>
        </p:spPr>
        <p:txBody>
          <a:bodyPr/>
          <a:lstStyle/>
          <a:p>
            <a:pPr/>
            <a:r>
              <a:t>APM step 2: Interview</a:t>
            </a:r>
          </a:p>
        </p:txBody>
      </p:sp>
      <p:sp>
        <p:nvSpPr>
          <p:cNvPr id="309" name="Matthew 20:32…"/>
          <p:cNvSpPr txBox="1"/>
          <p:nvPr>
            <p:ph type="body" idx="1"/>
          </p:nvPr>
        </p:nvSpPr>
        <p:spPr>
          <a:prstGeom prst="rect">
            <a:avLst/>
          </a:prstGeom>
        </p:spPr>
        <p:txBody>
          <a:bodyPr/>
          <a:lstStyle/>
          <a:p>
            <a:pPr marL="0" indent="0" defTabSz="457200">
              <a:lnSpc>
                <a:spcPct val="100000"/>
              </a:lnSpc>
              <a:spcBef>
                <a:spcPts val="1600"/>
              </a:spcBef>
              <a:buClrTx/>
              <a:buSzTx/>
              <a:buFontTx/>
              <a:buNone/>
              <a:defRPr sz="2400">
                <a:latin typeface="Lato Bold"/>
                <a:ea typeface="Lato Bold"/>
                <a:cs typeface="Lato Bold"/>
                <a:sym typeface="Lato Bold"/>
              </a:defRPr>
            </a:pPr>
            <a:r>
              <a:t>Matthew 20:32</a:t>
            </a:r>
          </a:p>
          <a:p>
            <a:pPr marL="0" indent="0" defTabSz="457200">
              <a:lnSpc>
                <a:spcPct val="100000"/>
              </a:lnSpc>
              <a:spcBef>
                <a:spcPts val="1600"/>
              </a:spcBef>
              <a:buClrTx/>
              <a:buSzTx/>
              <a:buFontTx/>
              <a:buNone/>
              <a:defRPr sz="2400">
                <a:latin typeface="Lato Regular"/>
                <a:ea typeface="Lato Regular"/>
                <a:cs typeface="Lato Regular"/>
                <a:sym typeface="Lato Regular"/>
              </a:defRPr>
            </a:pPr>
            <a:r>
              <a:t>Ask the person how you can pray for them today. Ask them their need, whether it be physical, emotional, or relational.</a:t>
            </a:r>
          </a:p>
          <a:p>
            <a:pPr marL="0" indent="0" defTabSz="457200">
              <a:lnSpc>
                <a:spcPct val="100000"/>
              </a:lnSpc>
              <a:spcBef>
                <a:spcPts val="1600"/>
              </a:spcBef>
              <a:buClrTx/>
              <a:buSzTx/>
              <a:buFontTx/>
              <a:buNone/>
              <a:defRPr sz="2400">
                <a:latin typeface="Lato Regular"/>
                <a:ea typeface="Lato Regular"/>
                <a:cs typeface="Lato Regular"/>
                <a:sym typeface="Lato Regular"/>
              </a:defRPr>
            </a:pPr>
            <a:r>
              <a:t>Ask for permission to lay hands (shoulders, hands, head if spirit led and permission is given)</a:t>
            </a:r>
          </a:p>
          <a:p>
            <a:pPr marL="0" indent="0" defTabSz="457200">
              <a:lnSpc>
                <a:spcPct val="100000"/>
              </a:lnSpc>
              <a:spcBef>
                <a:spcPts val="1600"/>
              </a:spcBef>
              <a:buClrTx/>
              <a:buSzTx/>
              <a:buFontTx/>
              <a:buNone/>
              <a:defRPr sz="2400">
                <a:latin typeface="Lato Regular"/>
                <a:ea typeface="Lato Regular"/>
                <a:cs typeface="Lato Regular"/>
                <a:sym typeface="Lato Regular"/>
              </a:defRPr>
            </a:pPr>
            <a:r>
              <a:t>Listen to the Holy Spirit. </a:t>
            </a:r>
          </a:p>
          <a:p>
            <a:pPr marL="0" indent="0" defTabSz="457200">
              <a:lnSpc>
                <a:spcPct val="100000"/>
              </a:lnSpc>
              <a:spcBef>
                <a:spcPts val="1600"/>
              </a:spcBef>
              <a:buClrTx/>
              <a:buSzTx/>
              <a:buFontTx/>
              <a:buNone/>
              <a:defRPr sz="2400">
                <a:latin typeface="Lato Regular"/>
                <a:ea typeface="Lato Regular"/>
                <a:cs typeface="Lato Regular"/>
                <a:sym typeface="Lato Regular"/>
              </a:defRPr>
            </a:pPr>
            <a:r>
              <a:t>Foster an environment for trust, confession and transparency. </a:t>
            </a:r>
          </a:p>
        </p:txBody>
      </p:sp>
    </p:spTree>
  </p:cSld>
  <p:clrMapOvr>
    <a:masterClrMapping/>
  </p:clrMapOvr>
  <p:transition xmlns:p14="http://schemas.microsoft.com/office/powerpoint/2010/main" spd="med" advClick="1"/>
</p:sld>
</file>

<file path=ppt/slides/slide5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11" name="APM STEP 3: PRaY (MARK 7:32)"/>
          <p:cNvSpPr txBox="1"/>
          <p:nvPr>
            <p:ph type="title"/>
          </p:nvPr>
        </p:nvSpPr>
        <p:spPr>
          <a:prstGeom prst="rect">
            <a:avLst/>
          </a:prstGeom>
        </p:spPr>
        <p:txBody>
          <a:bodyPr/>
          <a:lstStyle/>
          <a:p>
            <a:pPr lvl="1"/>
            <a:r>
              <a:t>APM STEP 3: PRaY (MARK 7:32)</a:t>
            </a:r>
          </a:p>
        </p:txBody>
      </p:sp>
      <p:sp>
        <p:nvSpPr>
          <p:cNvPr id="312" name="Invite the Holy Spirit openly.…"/>
          <p:cNvSpPr txBox="1"/>
          <p:nvPr>
            <p:ph type="body" idx="1"/>
          </p:nvPr>
        </p:nvSpPr>
        <p:spPr>
          <a:prstGeom prst="rect">
            <a:avLst/>
          </a:prstGeom>
        </p:spPr>
        <p:txBody>
          <a:bodyPr/>
          <a:lstStyle/>
          <a:p>
            <a:pPr lvl="1" marL="0" indent="228600" defTabSz="457200">
              <a:lnSpc>
                <a:spcPct val="100000"/>
              </a:lnSpc>
              <a:buClrTx/>
              <a:buSzTx/>
              <a:buFontTx/>
              <a:buNone/>
              <a:defRPr sz="2400">
                <a:latin typeface="Lato Regular"/>
                <a:ea typeface="Lato Regular"/>
                <a:cs typeface="Lato Regular"/>
                <a:sym typeface="Lato Regular"/>
              </a:defRPr>
            </a:pPr>
          </a:p>
          <a:p>
            <a:pPr lvl="1" marL="0" indent="228600" defTabSz="457200">
              <a:lnSpc>
                <a:spcPct val="100000"/>
              </a:lnSpc>
              <a:buClrTx/>
              <a:buSzTx/>
              <a:buFontTx/>
              <a:buNone/>
              <a:defRPr sz="2400">
                <a:latin typeface="Lato Regular"/>
                <a:ea typeface="Lato Regular"/>
                <a:cs typeface="Lato Regular"/>
                <a:sym typeface="Lato Regular"/>
              </a:defRPr>
            </a:pPr>
            <a:r>
              <a:t>Invite the Holy Spirit openly. </a:t>
            </a:r>
            <a:endParaRPr sz="2000">
              <a:latin typeface="Times Roman"/>
              <a:ea typeface="Times Roman"/>
              <a:cs typeface="Times Roman"/>
              <a:sym typeface="Times Roman"/>
            </a:endParaRPr>
          </a:p>
          <a:p>
            <a:pPr lvl="1" marL="0" indent="228600" defTabSz="457200">
              <a:lnSpc>
                <a:spcPct val="100000"/>
              </a:lnSpc>
              <a:buClrTx/>
              <a:buSzTx/>
              <a:buFontTx/>
              <a:buNone/>
              <a:defRPr sz="2400">
                <a:latin typeface="Lato Regular"/>
                <a:ea typeface="Lato Regular"/>
                <a:cs typeface="Lato Regular"/>
                <a:sym typeface="Lato Regular"/>
              </a:defRPr>
            </a:pPr>
            <a:r>
              <a:t>Petition to God on behalf of the person. </a:t>
            </a:r>
          </a:p>
          <a:p>
            <a:pPr lvl="1" marL="0" indent="228600" defTabSz="457200">
              <a:lnSpc>
                <a:spcPct val="100000"/>
              </a:lnSpc>
              <a:buClrTx/>
              <a:buSzTx/>
              <a:buFontTx/>
              <a:buNone/>
              <a:defRPr sz="2400">
                <a:latin typeface="Lato Regular"/>
                <a:ea typeface="Lato Regular"/>
                <a:cs typeface="Lato Regular"/>
                <a:sym typeface="Lato Regular"/>
              </a:defRPr>
            </a:pPr>
            <a:r>
              <a:t>Speak healing and restoration over the pain and/or the condition the person is in. </a:t>
            </a:r>
          </a:p>
          <a:p>
            <a:pPr lvl="1" marL="0" indent="228600" defTabSz="457200">
              <a:lnSpc>
                <a:spcPct val="100000"/>
              </a:lnSpc>
              <a:buClrTx/>
              <a:buSzTx/>
              <a:buFontTx/>
              <a:buNone/>
              <a:defRPr sz="2400">
                <a:latin typeface="Lato Regular"/>
                <a:ea typeface="Lato Regular"/>
                <a:cs typeface="Lato Regular"/>
                <a:sym typeface="Lato Regular"/>
              </a:defRPr>
            </a:pPr>
            <a:r>
              <a:t>Be open to the moving of the Holy Spirit during prayer. </a:t>
            </a:r>
            <a:br/>
          </a:p>
        </p:txBody>
      </p:sp>
    </p:spTree>
  </p:cSld>
  <p:clrMapOvr>
    <a:masterClrMapping/>
  </p:clrMapOvr>
  <p:transition xmlns:p14="http://schemas.microsoft.com/office/powerpoint/2010/main" spd="med" advClick="1"/>
</p:sld>
</file>

<file path=ppt/slides/slide5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14" name="APM STEP 4: ASSESSMENT"/>
          <p:cNvSpPr txBox="1"/>
          <p:nvPr>
            <p:ph type="title"/>
          </p:nvPr>
        </p:nvSpPr>
        <p:spPr>
          <a:prstGeom prst="rect">
            <a:avLst/>
          </a:prstGeom>
        </p:spPr>
        <p:txBody>
          <a:bodyPr/>
          <a:lstStyle/>
          <a:p>
            <a:pPr/>
            <a:r>
              <a:t>APM STEP 4: ASSESSMENT</a:t>
            </a:r>
          </a:p>
        </p:txBody>
      </p:sp>
      <p:sp>
        <p:nvSpPr>
          <p:cNvPr id="315" name="Mark 8:22…"/>
          <p:cNvSpPr txBox="1"/>
          <p:nvPr>
            <p:ph type="body" idx="1"/>
          </p:nvPr>
        </p:nvSpPr>
        <p:spPr>
          <a:prstGeom prst="rect">
            <a:avLst/>
          </a:prstGeom>
        </p:spPr>
        <p:txBody>
          <a:bodyPr/>
          <a:lstStyle/>
          <a:p>
            <a:pPr marL="0" indent="0" defTabSz="457200">
              <a:lnSpc>
                <a:spcPct val="100000"/>
              </a:lnSpc>
              <a:spcBef>
                <a:spcPts val="1600"/>
              </a:spcBef>
              <a:buClrTx/>
              <a:buSzTx/>
              <a:buFontTx/>
              <a:buNone/>
              <a:defRPr sz="2600">
                <a:latin typeface="Lato Bold"/>
                <a:ea typeface="Lato Bold"/>
                <a:cs typeface="Lato Bold"/>
                <a:sym typeface="Lato Bold"/>
              </a:defRPr>
            </a:pPr>
            <a:r>
              <a:t>Mark 8:22</a:t>
            </a:r>
          </a:p>
          <a:p>
            <a:pPr marL="0" indent="0" defTabSz="457200">
              <a:lnSpc>
                <a:spcPct val="100000"/>
              </a:lnSpc>
              <a:spcBef>
                <a:spcPts val="1600"/>
              </a:spcBef>
              <a:buClrTx/>
              <a:buSzTx/>
              <a:buFontTx/>
              <a:buNone/>
              <a:defRPr sz="2600">
                <a:latin typeface="Lato Regular"/>
                <a:ea typeface="Lato Regular"/>
                <a:cs typeface="Lato Regular"/>
                <a:sym typeface="Lato Regular"/>
              </a:defRPr>
            </a:pPr>
            <a:r>
              <a:t>Observe. </a:t>
            </a:r>
          </a:p>
          <a:p>
            <a:pPr marL="0" indent="0" defTabSz="457200">
              <a:lnSpc>
                <a:spcPct val="100000"/>
              </a:lnSpc>
              <a:spcBef>
                <a:spcPts val="1600"/>
              </a:spcBef>
              <a:buClrTx/>
              <a:buSzTx/>
              <a:buFontTx/>
              <a:buNone/>
              <a:defRPr sz="2600">
                <a:latin typeface="Lato Regular"/>
                <a:ea typeface="Lato Regular"/>
                <a:cs typeface="Lato Regular"/>
                <a:sym typeface="Lato Regular"/>
              </a:defRPr>
            </a:pPr>
            <a:r>
              <a:t>Are they receiving anything from the Lord? Are they experiencing a physical response? Have they received a word from God? Are you receiving insight from the Holy Spirit on what is transpiring?</a:t>
            </a:r>
          </a:p>
          <a:p>
            <a:pPr marL="0" indent="0" defTabSz="457200">
              <a:lnSpc>
                <a:spcPct val="100000"/>
              </a:lnSpc>
              <a:spcBef>
                <a:spcPts val="1600"/>
              </a:spcBef>
              <a:buClrTx/>
              <a:buSzTx/>
              <a:buFontTx/>
              <a:buNone/>
              <a:defRPr sz="2600">
                <a:latin typeface="Lato Regular"/>
                <a:ea typeface="Lato Regular"/>
                <a:cs typeface="Lato Regular"/>
                <a:sym typeface="Lato Regular"/>
              </a:defRPr>
            </a:pPr>
            <a:r>
              <a:t>If necessary, followup but be sensitive to person and context situation. </a:t>
            </a:r>
          </a:p>
        </p:txBody>
      </p:sp>
    </p:spTree>
  </p:cSld>
  <p:clrMapOvr>
    <a:masterClrMapping/>
  </p:clrMapOvr>
  <p:transition xmlns:p14="http://schemas.microsoft.com/office/powerpoint/2010/main" spd="med" advClick="1"/>
</p:sld>
</file>

<file path=ppt/slides/slide5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17" name="APM STEP 5: Follow-UP"/>
          <p:cNvSpPr txBox="1"/>
          <p:nvPr>
            <p:ph type="title"/>
          </p:nvPr>
        </p:nvSpPr>
        <p:spPr>
          <a:prstGeom prst="rect">
            <a:avLst/>
          </a:prstGeom>
        </p:spPr>
        <p:txBody>
          <a:bodyPr/>
          <a:lstStyle/>
          <a:p>
            <a:pPr lvl="1"/>
            <a:r>
              <a:t>APM STEP 5: Follow-UP</a:t>
            </a:r>
          </a:p>
        </p:txBody>
      </p:sp>
      <p:sp>
        <p:nvSpPr>
          <p:cNvPr id="318" name="John 5:14…"/>
          <p:cNvSpPr txBox="1"/>
          <p:nvPr>
            <p:ph type="body" idx="1"/>
          </p:nvPr>
        </p:nvSpPr>
        <p:spPr>
          <a:prstGeom prst="rect">
            <a:avLst/>
          </a:prstGeom>
        </p:spPr>
        <p:txBody>
          <a:bodyPr/>
          <a:lstStyle/>
          <a:p>
            <a:pPr marL="79552" indent="-79552" defTabSz="795527">
              <a:spcBef>
                <a:spcPts val="1000"/>
              </a:spcBef>
              <a:defRPr b="1" sz="1914"/>
            </a:pPr>
            <a:r>
              <a:t>John 5:14</a:t>
            </a:r>
          </a:p>
          <a:p>
            <a:pPr marL="79552" indent="-79552" defTabSz="795527">
              <a:spcBef>
                <a:spcPts val="1000"/>
              </a:spcBef>
              <a:defRPr sz="1914"/>
            </a:pPr>
            <a:r>
              <a:t>Has the person indicated prayer is over or have you discerned it is time to wrap up? </a:t>
            </a:r>
          </a:p>
          <a:p>
            <a:pPr marL="79552" indent="-79552" defTabSz="795527">
              <a:spcBef>
                <a:spcPts val="1000"/>
              </a:spcBef>
              <a:defRPr sz="1914"/>
            </a:pPr>
            <a:r>
              <a:t>Conclude prayer session. </a:t>
            </a:r>
          </a:p>
          <a:p>
            <a:pPr marL="79552" indent="-79552" defTabSz="795527">
              <a:spcBef>
                <a:spcPts val="1000"/>
              </a:spcBef>
              <a:defRPr sz="1914"/>
            </a:pPr>
            <a:r>
              <a:t>Do they need extended prayer? If so, find a quiet place to continue to minister </a:t>
            </a:r>
          </a:p>
          <a:p>
            <a:pPr marL="79552" indent="-79552" defTabSz="795527">
              <a:spcBef>
                <a:spcPts val="1000"/>
              </a:spcBef>
              <a:defRPr sz="1914"/>
            </a:pPr>
            <a:r>
              <a:t>Have a member of the prayer team set up a time for additional extended prayer off-site if necessary. </a:t>
            </a:r>
          </a:p>
          <a:p>
            <a:pPr marL="79552" indent="-79552" defTabSz="795527">
              <a:spcBef>
                <a:spcPts val="1000"/>
              </a:spcBef>
              <a:defRPr sz="1914"/>
            </a:pPr>
            <a:r>
              <a:t>Thank the person for vulnerability and transparency in coming forward for prayer.</a:t>
            </a:r>
          </a:p>
          <a:p>
            <a:pPr marL="79552" indent="-79552" defTabSz="795527">
              <a:spcBef>
                <a:spcPts val="1000"/>
              </a:spcBef>
              <a:defRPr sz="1914"/>
            </a:pPr>
            <a:r>
              <a:t>If possible, connect them with an Axiom Community, other Axiom service group and/or forward a report to a staff pastor.</a:t>
            </a:r>
          </a:p>
          <a:p>
            <a:pPr marL="79552" indent="-79552" defTabSz="795527">
              <a:spcBef>
                <a:spcPts val="1000"/>
              </a:spcBef>
              <a:defRPr sz="1914"/>
            </a:pPr>
            <a:r>
              <a:t>Encourage them that God is pleased when we share our burdens with one another and that they are greatly loved by Him. </a:t>
            </a:r>
            <a:br/>
          </a:p>
        </p:txBody>
      </p:sp>
    </p:spTree>
  </p:cSld>
  <p:clrMapOvr>
    <a:masterClrMapping/>
  </p:clrMapOvr>
  <p:transition xmlns:p14="http://schemas.microsoft.com/office/powerpoint/2010/main" spd="med" advClick="1"/>
</p:sld>
</file>

<file path=ppt/slides/slide5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20" name="Teresa of Ávila"/>
          <p:cNvSpPr txBox="1"/>
          <p:nvPr>
            <p:ph type="title"/>
          </p:nvPr>
        </p:nvSpPr>
        <p:spPr>
          <a:prstGeom prst="rect">
            <a:avLst/>
          </a:prstGeom>
        </p:spPr>
        <p:txBody>
          <a:bodyPr/>
          <a:lstStyle/>
          <a:p>
            <a:pPr/>
            <a:r>
              <a:t>Teresa of Ávila</a:t>
            </a:r>
          </a:p>
        </p:txBody>
      </p:sp>
      <p:sp>
        <p:nvSpPr>
          <p:cNvPr id="321" name="Let nothing disturb you.…"/>
          <p:cNvSpPr txBox="1"/>
          <p:nvPr>
            <p:ph type="body" sz="half" idx="1"/>
          </p:nvPr>
        </p:nvSpPr>
        <p:spPr>
          <a:prstGeom prst="rect">
            <a:avLst/>
          </a:prstGeom>
        </p:spPr>
        <p:txBody>
          <a:bodyPr/>
          <a:lstStyle/>
          <a:p>
            <a:pPr marL="91440" indent="-91440">
              <a:defRPr sz="3400"/>
            </a:pPr>
            <a:r>
              <a:t>Let nothing disturb you.</a:t>
            </a:r>
          </a:p>
          <a:p>
            <a:pPr marL="91440" indent="-91440">
              <a:defRPr sz="3400"/>
            </a:pPr>
            <a:r>
              <a:t>Let nothing upset you.</a:t>
            </a:r>
          </a:p>
          <a:p>
            <a:pPr marL="91440" indent="-91440">
              <a:defRPr sz="3400"/>
            </a:pPr>
            <a:r>
              <a:t>Everything changes.</a:t>
            </a:r>
          </a:p>
          <a:p>
            <a:pPr marL="91440" indent="-91440">
              <a:defRPr sz="3400"/>
            </a:pPr>
            <a:r>
              <a:t>God alone is unchanging.</a:t>
            </a:r>
          </a:p>
          <a:p>
            <a:pPr marL="91440" indent="-91440">
              <a:defRPr sz="3400"/>
            </a:pPr>
            <a:r>
              <a:t>With patience all things are possible.</a:t>
            </a:r>
          </a:p>
          <a:p>
            <a:pPr marL="91440" indent="-91440">
              <a:defRPr sz="3400"/>
            </a:pPr>
            <a:r>
              <a:t>Whoever has God lacks nothing.</a:t>
            </a:r>
          </a:p>
          <a:p>
            <a:pPr marL="91440" indent="-91440">
              <a:defRPr sz="3400"/>
            </a:pPr>
            <a:r>
              <a:t>God alone is enough.</a:t>
            </a:r>
          </a:p>
        </p:txBody>
      </p:sp>
      <p:sp>
        <p:nvSpPr>
          <p:cNvPr id="322" name="Rectangle"/>
          <p:cNvSpPr/>
          <p:nvPr>
            <p:ph type="body" idx="21"/>
          </p:nvPr>
        </p:nvSpPr>
        <p:spPr>
          <a:prstGeom prst="rect">
            <a:avLst/>
          </a:prstGeom>
        </p:spPr>
        <p:txBody>
          <a:bodyPr/>
          <a:lstStyle/>
          <a:p>
            <a:pPr marL="0" indent="0">
              <a:lnSpc>
                <a:spcPct val="108000"/>
              </a:lnSpc>
              <a:spcBef>
                <a:spcPts val="600"/>
              </a:spcBef>
              <a:buClrTx/>
              <a:buSzTx/>
              <a:buFontTx/>
              <a:buNone/>
              <a:defRPr sz="1600"/>
            </a:pPr>
          </a:p>
        </p:txBody>
      </p:sp>
    </p:spTree>
  </p:cSld>
  <p:clrMapOvr>
    <a:masterClrMapping/>
  </p:clrMapOvr>
  <p:transition xmlns:p14="http://schemas.microsoft.com/office/powerpoint/2010/main" spd="med" advClick="1"/>
</p:sld>
</file>

<file path=ppt/slides/slide5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24" name="Appendix"/>
          <p:cNvSpPr txBox="1"/>
          <p:nvPr>
            <p:ph type="ctrTitle"/>
          </p:nvPr>
        </p:nvSpPr>
        <p:spPr>
          <a:prstGeom prst="rect">
            <a:avLst/>
          </a:prstGeom>
        </p:spPr>
        <p:txBody>
          <a:bodyPr/>
          <a:lstStyle/>
          <a:p>
            <a:pPr/>
            <a:r>
              <a:t>Appendix</a:t>
            </a:r>
          </a:p>
        </p:txBody>
      </p:sp>
      <p:sp>
        <p:nvSpPr>
          <p:cNvPr id="325" name="Afterword"/>
          <p:cNvSpPr txBox="1"/>
          <p:nvPr>
            <p:ph type="subTitle" sz="quarter" idx="1"/>
          </p:nvPr>
        </p:nvSpPr>
        <p:spPr>
          <a:prstGeom prst="rect">
            <a:avLst/>
          </a:prstGeom>
        </p:spPr>
        <p:txBody>
          <a:bodyPr/>
          <a:lstStyle/>
          <a:p>
            <a:pPr/>
            <a:r>
              <a:t>Afterword</a:t>
            </a:r>
          </a:p>
        </p:txBody>
      </p:sp>
    </p:spTree>
  </p:cSld>
  <p:clrMapOvr>
    <a:masterClrMapping/>
  </p:clrMapOvr>
  <p:transition xmlns:p14="http://schemas.microsoft.com/office/powerpoint/2010/main" spd="med" advClick="1"/>
</p:sld>
</file>

<file path=ppt/slides/slide5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27" name="James Finley"/>
          <p:cNvSpPr txBox="1"/>
          <p:nvPr>
            <p:ph type="title"/>
          </p:nvPr>
        </p:nvSpPr>
        <p:spPr>
          <a:prstGeom prst="rect">
            <a:avLst/>
          </a:prstGeom>
        </p:spPr>
        <p:txBody>
          <a:bodyPr/>
          <a:lstStyle/>
          <a:p>
            <a:pPr/>
            <a:r>
              <a:t>James Finley</a:t>
            </a:r>
          </a:p>
        </p:txBody>
      </p:sp>
      <p:sp>
        <p:nvSpPr>
          <p:cNvPr id="328" name="May each of us be so fortunate as to be overtaken by God in the midst of little things. May we each be so blessed as to be finished off by God, swooping down from above or welling up from beneath, to extinguish the illusion of separateness that perpetuat"/>
          <p:cNvSpPr txBox="1"/>
          <p:nvPr>
            <p:ph type="body" sz="half" idx="1"/>
          </p:nvPr>
        </p:nvSpPr>
        <p:spPr>
          <a:prstGeom prst="rect">
            <a:avLst/>
          </a:prstGeom>
        </p:spPr>
        <p:txBody>
          <a:bodyPr/>
          <a:lstStyle>
            <a:lvl1pPr marL="52120" indent="-52120" defTabSz="521208">
              <a:spcBef>
                <a:spcPts val="600"/>
              </a:spcBef>
              <a:defRPr sz="2280"/>
            </a:lvl1pPr>
          </a:lstStyle>
          <a:p>
            <a:pPr/>
            <a:r>
              <a:t>May each of us be so fortunate as to be overtaken by God in the midst of little things. May we each be so blessed as to be finished off by God, swooping down from above or welling up from beneath, to extinguish the illusion of separateness that perpetuates our fears. May we, in having our illusory, separate self slain by God, be born into a new and true awareness of who we really are: one with God forever. May we continue on in this true awareness, seeing in each and every little thing we see the fullness of God’s presence in our lives. May we also be someone in whose presence others are better able to recognize God’s presence in their lives, so that they, too, might know the freedom of the children of God.</a:t>
            </a:r>
          </a:p>
        </p:txBody>
      </p:sp>
      <p:sp>
        <p:nvSpPr>
          <p:cNvPr id="329" name="Rectangle"/>
          <p:cNvSpPr/>
          <p:nvPr>
            <p:ph type="body" idx="21"/>
          </p:nvPr>
        </p:nvSpPr>
        <p:spPr>
          <a:prstGeom prst="rect">
            <a:avLst/>
          </a:prstGeom>
        </p:spPr>
        <p:txBody>
          <a:bodyPr/>
          <a:lstStyle/>
          <a:p>
            <a:pPr marL="0" indent="0">
              <a:lnSpc>
                <a:spcPct val="108000"/>
              </a:lnSpc>
              <a:spcBef>
                <a:spcPts val="600"/>
              </a:spcBef>
              <a:buClrTx/>
              <a:buSzTx/>
              <a:buFontTx/>
              <a:buNone/>
              <a:defRPr sz="1600"/>
            </a:pP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4" name="Course notes"/>
          <p:cNvSpPr txBox="1"/>
          <p:nvPr>
            <p:ph type="title"/>
          </p:nvPr>
        </p:nvSpPr>
        <p:spPr>
          <a:prstGeom prst="rect">
            <a:avLst/>
          </a:prstGeom>
        </p:spPr>
        <p:txBody>
          <a:bodyPr/>
          <a:lstStyle/>
          <a:p>
            <a:pPr lvl="1"/>
            <a:r>
              <a:t>Course notes</a:t>
            </a:r>
          </a:p>
        </p:txBody>
      </p:sp>
      <p:sp>
        <p:nvSpPr>
          <p:cNvPr id="155" name="- interactive…"/>
          <p:cNvSpPr txBox="1"/>
          <p:nvPr>
            <p:ph type="body" idx="1"/>
          </p:nvPr>
        </p:nvSpPr>
        <p:spPr>
          <a:prstGeom prst="rect">
            <a:avLst/>
          </a:prstGeom>
        </p:spPr>
        <p:txBody>
          <a:bodyPr/>
          <a:lstStyle/>
          <a:p>
            <a:pPr marL="91440" indent="-91440">
              <a:defRPr sz="2600"/>
            </a:pPr>
          </a:p>
          <a:p>
            <a:pPr marL="91440" indent="-91440">
              <a:defRPr sz="2600"/>
            </a:pPr>
            <a:r>
              <a:t>- interactive</a:t>
            </a:r>
          </a:p>
          <a:p>
            <a:pPr marL="91440" indent="-91440">
              <a:defRPr sz="2600"/>
            </a:pPr>
            <a:r>
              <a:t>- praxis</a:t>
            </a:r>
          </a:p>
        </p:txBody>
      </p:sp>
    </p:spTree>
  </p:cSld>
  <p:clrMapOvr>
    <a:masterClrMapping/>
  </p:clrMapOvr>
  <p:transition xmlns:p14="http://schemas.microsoft.com/office/powerpoint/2010/main" spd="med" advClick="1"/>
</p:sld>
</file>

<file path=ppt/slides/slide6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31" name="Prayers"/>
          <p:cNvSpPr txBox="1"/>
          <p:nvPr>
            <p:ph type="title"/>
          </p:nvPr>
        </p:nvSpPr>
        <p:spPr>
          <a:prstGeom prst="rect">
            <a:avLst/>
          </a:prstGeom>
        </p:spPr>
        <p:txBody>
          <a:bodyPr/>
          <a:lstStyle/>
          <a:p>
            <a:pPr/>
            <a:r>
              <a:t>Prayers</a:t>
            </a:r>
          </a:p>
        </p:txBody>
      </p:sp>
      <p:sp>
        <p:nvSpPr>
          <p:cNvPr id="332" name="Apostles Creed…"/>
          <p:cNvSpPr txBox="1"/>
          <p:nvPr>
            <p:ph type="body" idx="1"/>
          </p:nvPr>
        </p:nvSpPr>
        <p:spPr>
          <a:prstGeom prst="rect">
            <a:avLst/>
          </a:prstGeom>
        </p:spPr>
        <p:txBody>
          <a:bodyPr/>
          <a:lstStyle/>
          <a:p>
            <a:pPr/>
            <a:r>
              <a:t>Apostles Creed</a:t>
            </a:r>
          </a:p>
          <a:p>
            <a:pPr/>
            <a:r>
              <a:t>Philippians 2:5-11</a:t>
            </a:r>
          </a:p>
          <a:p>
            <a:pPr/>
            <a:r>
              <a:t>Prayer of Examen</a:t>
            </a:r>
          </a:p>
          <a:p>
            <a:pPr/>
            <a:r>
              <a:t>Prayer of St. Francis</a:t>
            </a:r>
          </a:p>
          <a:p>
            <a:pPr/>
            <a:r>
              <a:t>Prayer of St. Patrick</a:t>
            </a:r>
          </a:p>
          <a:p>
            <a:pPr/>
            <a:r>
              <a:t>Psalm 23</a:t>
            </a:r>
          </a:p>
          <a:p>
            <a:pPr/>
            <a:r>
              <a:t>The Beatitudes</a:t>
            </a:r>
          </a:p>
        </p:txBody>
      </p:sp>
    </p:spTree>
  </p:cSld>
  <p:clrMapOvr>
    <a:masterClrMapping/>
  </p:clrMapOvr>
  <p:transition xmlns:p14="http://schemas.microsoft.com/office/powerpoint/2010/main" spd="med" advClick="1"/>
</p:sld>
</file>

<file path=ppt/slides/slide6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34" name="References"/>
          <p:cNvSpPr txBox="1"/>
          <p:nvPr>
            <p:ph type="title"/>
          </p:nvPr>
        </p:nvSpPr>
        <p:spPr>
          <a:xfrm>
            <a:off x="1024128" y="585216"/>
            <a:ext cx="10635001" cy="1396616"/>
          </a:xfrm>
          <a:prstGeom prst="rect">
            <a:avLst/>
          </a:prstGeom>
        </p:spPr>
        <p:txBody>
          <a:bodyPr/>
          <a:lstStyle/>
          <a:p>
            <a:pPr/>
            <a:r>
              <a:t>References	</a:t>
            </a:r>
          </a:p>
        </p:txBody>
      </p:sp>
      <p:sp>
        <p:nvSpPr>
          <p:cNvPr id="335" name="Arnold, Eberhard. The Early Christians: In Their Own Words…"/>
          <p:cNvSpPr txBox="1"/>
          <p:nvPr>
            <p:ph type="body" idx="1"/>
          </p:nvPr>
        </p:nvSpPr>
        <p:spPr>
          <a:xfrm>
            <a:off x="1024127" y="2286000"/>
            <a:ext cx="10635002" cy="3987388"/>
          </a:xfrm>
          <a:prstGeom prst="rect">
            <a:avLst/>
          </a:prstGeom>
        </p:spPr>
        <p:txBody>
          <a:bodyPr/>
          <a:lstStyle/>
          <a:p>
            <a:pPr marL="79552" indent="-79552" defTabSz="795527">
              <a:spcBef>
                <a:spcPts val="1000"/>
              </a:spcBef>
              <a:defRPr b="1" sz="1914"/>
            </a:pPr>
          </a:p>
          <a:p>
            <a:pPr marL="79552" indent="-79552" defTabSz="795527">
              <a:spcBef>
                <a:spcPts val="1000"/>
              </a:spcBef>
              <a:defRPr sz="1914"/>
            </a:pPr>
            <a:r>
              <a:t>Arnold, Eberhard. </a:t>
            </a:r>
            <a:r>
              <a:rPr i="1"/>
              <a:t>The Early Christians: In Their Own Words</a:t>
            </a:r>
            <a:endParaRPr i="1"/>
          </a:p>
          <a:p>
            <a:pPr marL="79552" indent="-79552" defTabSz="795527">
              <a:spcBef>
                <a:spcPts val="1000"/>
              </a:spcBef>
              <a:defRPr sz="1914"/>
            </a:pPr>
            <a:r>
              <a:t>Chariton, Igumen, </a:t>
            </a:r>
            <a:r>
              <a:rPr i="1"/>
              <a:t>The Art of Prayer: An Orthodox Analogy</a:t>
            </a:r>
          </a:p>
          <a:p>
            <a:pPr marL="79552" indent="-79552" defTabSz="795527">
              <a:spcBef>
                <a:spcPts val="1000"/>
              </a:spcBef>
              <a:defRPr sz="1914"/>
            </a:pPr>
            <a:r>
              <a:t>Foster, Richard J. (1983). </a:t>
            </a:r>
            <a:r>
              <a:rPr i="1"/>
              <a:t>Celebration of Discipline </a:t>
            </a:r>
            <a:endParaRPr i="1"/>
          </a:p>
          <a:p>
            <a:pPr marL="79552" indent="-79552" defTabSz="795527">
              <a:spcBef>
                <a:spcPts val="1000"/>
              </a:spcBef>
              <a:defRPr sz="1914"/>
            </a:pPr>
            <a:r>
              <a:t>Foster, Richard J. (2003).</a:t>
            </a:r>
            <a:r>
              <a:rPr i="1"/>
              <a:t> Prayer</a:t>
            </a:r>
            <a:r>
              <a:t> </a:t>
            </a:r>
          </a:p>
          <a:p>
            <a:pPr marL="79552" indent="-79552" defTabSz="795527">
              <a:spcBef>
                <a:spcPts val="1000"/>
              </a:spcBef>
              <a:defRPr sz="1914"/>
            </a:pPr>
            <a:r>
              <a:t>Gross, Leonard (1997). </a:t>
            </a:r>
            <a:r>
              <a:rPr i="1"/>
              <a:t>Prayer Book for Earnest Christians A Spritually Rich Anabaptist Resource</a:t>
            </a:r>
            <a:endParaRPr i="1"/>
          </a:p>
          <a:p>
            <a:pPr marL="79552" indent="-79552" defTabSz="795527">
              <a:spcBef>
                <a:spcPts val="1000"/>
              </a:spcBef>
              <a:defRPr sz="1914"/>
            </a:pPr>
            <a:r>
              <a:t>Martin, James (2021). </a:t>
            </a:r>
            <a:r>
              <a:rPr i="1"/>
              <a:t>Learning to Pray: A Guide for Everyone</a:t>
            </a:r>
            <a:endParaRPr i="1"/>
          </a:p>
          <a:p>
            <a:pPr marL="79552" indent="-79552" defTabSz="795527">
              <a:spcBef>
                <a:spcPts val="1000"/>
              </a:spcBef>
              <a:defRPr sz="1914"/>
            </a:pPr>
            <a:r>
              <a:t>Paintner, Christine Valters (2015)</a:t>
            </a:r>
            <a:r>
              <a:rPr i="1"/>
              <a:t>. The Lectio Divina-The Sacred Art: Transforming Words &amp; Images Into Heart-Centered Prayer</a:t>
            </a:r>
            <a:endParaRPr i="1"/>
          </a:p>
          <a:p>
            <a:pPr marL="79552" indent="-79552" defTabSz="795527">
              <a:spcBef>
                <a:spcPts val="1000"/>
              </a:spcBef>
              <a:defRPr sz="1914"/>
            </a:pPr>
            <a:r>
              <a:rPr i="1"/>
              <a:t>The Didache</a:t>
            </a:r>
            <a:endParaRPr i="1"/>
          </a:p>
        </p:txBody>
      </p:sp>
    </p:spTree>
  </p:cSld>
  <p:clrMapOvr>
    <a:masterClrMapping/>
  </p:clrMapOvr>
  <p:transition xmlns:p14="http://schemas.microsoft.com/office/powerpoint/2010/main" spd="med" advClick="1"/>
</p:sld>
</file>

<file path=ppt/slides/slide6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37" name="resources"/>
          <p:cNvSpPr txBox="1"/>
          <p:nvPr>
            <p:ph type="title"/>
          </p:nvPr>
        </p:nvSpPr>
        <p:spPr>
          <a:prstGeom prst="rect">
            <a:avLst/>
          </a:prstGeom>
        </p:spPr>
        <p:txBody>
          <a:bodyPr/>
          <a:lstStyle/>
          <a:p>
            <a:pPr lvl="1"/>
            <a:r>
              <a:t>resources</a:t>
            </a:r>
          </a:p>
        </p:txBody>
      </p:sp>
      <p:sp>
        <p:nvSpPr>
          <p:cNvPr id="338" name="axiomchurchaz.com/prayer…"/>
          <p:cNvSpPr txBox="1"/>
          <p:nvPr>
            <p:ph type="body" idx="1"/>
          </p:nvPr>
        </p:nvSpPr>
        <p:spPr>
          <a:prstGeom prst="rect">
            <a:avLst/>
          </a:prstGeom>
        </p:spPr>
        <p:txBody>
          <a:bodyPr/>
          <a:lstStyle/>
          <a:p>
            <a:pPr marL="84124" indent="-84124" defTabSz="841247">
              <a:spcBef>
                <a:spcPts val="1100"/>
              </a:spcBef>
              <a:defRPr sz="2576"/>
            </a:pPr>
          </a:p>
          <a:p>
            <a:pPr marL="84124" indent="-84124" defTabSz="841247">
              <a:spcBef>
                <a:spcPts val="1100"/>
              </a:spcBef>
              <a:defRPr sz="2576">
                <a:latin typeface="Monaco"/>
                <a:ea typeface="Monaco"/>
                <a:cs typeface="Monaco"/>
                <a:sym typeface="Monaco"/>
              </a:defRPr>
            </a:pPr>
            <a:r>
              <a:rPr u="sng">
                <a:solidFill>
                  <a:srgbClr val="6B9F25"/>
                </a:solidFill>
                <a:uFill>
                  <a:solidFill>
                    <a:srgbClr val="6B9F25"/>
                  </a:solidFill>
                </a:uFill>
                <a:hlinkClick r:id="rId2" invalidUrl="" action="" tgtFrame="" tooltip="" history="1" highlightClick="0" endSnd="0"/>
              </a:rPr>
              <a:t>axiomchurchaz.com/prayer</a:t>
            </a:r>
          </a:p>
          <a:p>
            <a:pPr marL="84124" indent="-84124" defTabSz="841247">
              <a:spcBef>
                <a:spcPts val="1100"/>
              </a:spcBef>
              <a:defRPr sz="2576">
                <a:latin typeface="Monaco"/>
                <a:ea typeface="Monaco"/>
                <a:cs typeface="Monaco"/>
                <a:sym typeface="Monaco"/>
              </a:defRPr>
            </a:pPr>
            <a:r>
              <a:rPr u="sng">
                <a:solidFill>
                  <a:srgbClr val="6B9F25"/>
                </a:solidFill>
                <a:uFill>
                  <a:solidFill>
                    <a:srgbClr val="6B9F25"/>
                  </a:solidFill>
                </a:uFill>
                <a:hlinkClick r:id="rId3" invalidUrl="" action="" tgtFrame="" tooltip="" history="1" highlightClick="0" endSnd="0"/>
              </a:rPr>
              <a:t>cac.org/category/daily-meditations/</a:t>
            </a:r>
          </a:p>
          <a:p>
            <a:pPr marL="84124" indent="-84124" defTabSz="841247">
              <a:spcBef>
                <a:spcPts val="1100"/>
              </a:spcBef>
              <a:defRPr sz="2576">
                <a:latin typeface="Monaco"/>
                <a:ea typeface="Monaco"/>
                <a:cs typeface="Monaco"/>
                <a:sym typeface="Monaco"/>
              </a:defRPr>
            </a:pPr>
            <a:r>
              <a:rPr u="sng">
                <a:solidFill>
                  <a:srgbClr val="6B9F25"/>
                </a:solidFill>
                <a:uFill>
                  <a:solidFill>
                    <a:srgbClr val="6B9F25"/>
                  </a:solidFill>
                </a:uFill>
                <a:hlinkClick r:id="rId4" invalidUrl="" action="" tgtFrame="" tooltip="" history="1" highlightClick="0" endSnd="0"/>
              </a:rPr>
              <a:t>commonprayer.net</a:t>
            </a:r>
          </a:p>
          <a:p>
            <a:pPr marL="84124" indent="-84124" defTabSz="841247">
              <a:spcBef>
                <a:spcPts val="1100"/>
              </a:spcBef>
              <a:defRPr sz="2576">
                <a:latin typeface="Monaco"/>
                <a:ea typeface="Monaco"/>
                <a:cs typeface="Monaco"/>
                <a:sym typeface="Monaco"/>
              </a:defRPr>
            </a:pPr>
            <a:r>
              <a:rPr u="sng">
                <a:solidFill>
                  <a:srgbClr val="6B9F25"/>
                </a:solidFill>
                <a:uFill>
                  <a:solidFill>
                    <a:srgbClr val="6B9F25"/>
                  </a:solidFill>
                </a:uFill>
                <a:hlinkClick r:id="rId5" invalidUrl="" action="" tgtFrame="" tooltip="" history="1" highlightClick="0" endSnd="0"/>
              </a:rPr>
              <a:t>plough.com/en/search-results?keyword=prayer</a:t>
            </a:r>
          </a:p>
          <a:p>
            <a:pPr marL="84124" indent="-84124" defTabSz="841247">
              <a:spcBef>
                <a:spcPts val="1100"/>
              </a:spcBef>
              <a:defRPr sz="2576">
                <a:latin typeface="Monaco"/>
                <a:ea typeface="Monaco"/>
                <a:cs typeface="Monaco"/>
                <a:sym typeface="Monaco"/>
              </a:defRPr>
            </a:pPr>
            <a:r>
              <a:rPr u="sng">
                <a:solidFill>
                  <a:srgbClr val="6B9F25"/>
                </a:solidFill>
                <a:uFill>
                  <a:solidFill>
                    <a:srgbClr val="6B9F25"/>
                  </a:solidFill>
                </a:uFill>
                <a:hlinkClick r:id="rId6" invalidUrl="" action="" tgtFrame="" tooltip="" history="1" highlightClick="0" endSnd="0"/>
              </a:rPr>
              <a:t>prayer.nauminous.net</a:t>
            </a:r>
          </a:p>
          <a:p>
            <a:pPr marL="84124" indent="-84124" defTabSz="841247">
              <a:spcBef>
                <a:spcPts val="1100"/>
              </a:spcBef>
              <a:defRPr sz="2576"/>
            </a:pP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7" name="Introduction to prayer"/>
          <p:cNvSpPr txBox="1"/>
          <p:nvPr>
            <p:ph type="title"/>
          </p:nvPr>
        </p:nvSpPr>
        <p:spPr>
          <a:prstGeom prst="rect">
            <a:avLst/>
          </a:prstGeom>
        </p:spPr>
        <p:txBody>
          <a:bodyPr/>
          <a:lstStyle/>
          <a:p>
            <a:pPr/>
            <a:r>
              <a:t>Introduction to prayer</a:t>
            </a:r>
          </a:p>
        </p:txBody>
      </p:sp>
      <p:sp>
        <p:nvSpPr>
          <p:cNvPr id="158" name="Week 1"/>
          <p:cNvSpPr txBox="1"/>
          <p:nvPr>
            <p:ph type="body" sz="quarter" idx="1"/>
          </p:nvPr>
        </p:nvSpPr>
        <p:spPr>
          <a:prstGeom prst="rect">
            <a:avLst/>
          </a:prstGeom>
        </p:spPr>
        <p:txBody>
          <a:bodyPr/>
          <a:lstStyle/>
          <a:p>
            <a:pPr/>
            <a:r>
              <a:t>Week 1</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0" name="Richard foster"/>
          <p:cNvSpPr txBox="1"/>
          <p:nvPr>
            <p:ph type="title"/>
          </p:nvPr>
        </p:nvSpPr>
        <p:spPr>
          <a:prstGeom prst="rect">
            <a:avLst/>
          </a:prstGeom>
        </p:spPr>
        <p:txBody>
          <a:bodyPr/>
          <a:lstStyle/>
          <a:p>
            <a:pPr/>
            <a:r>
              <a:t>Richard foster</a:t>
            </a:r>
          </a:p>
        </p:txBody>
      </p:sp>
      <p:sp>
        <p:nvSpPr>
          <p:cNvPr id="161" name="To pray to change: Prayer is the central avenue God uses to transform us. If we are unwilling to change, we will abandon prayer as a noticeable characteristic of our lives. The closer we come to the heartbeat of God the more we see our need and the more "/>
          <p:cNvSpPr txBox="1"/>
          <p:nvPr>
            <p:ph type="body" sz="half" idx="1"/>
          </p:nvPr>
        </p:nvSpPr>
        <p:spPr>
          <a:xfrm>
            <a:off x="5803900" y="836676"/>
            <a:ext cx="5678424" cy="5184648"/>
          </a:xfrm>
          <a:prstGeom prst="rect">
            <a:avLst/>
          </a:prstGeom>
        </p:spPr>
        <p:txBody>
          <a:bodyPr/>
          <a:lstStyle>
            <a:lvl1pPr marL="74980" indent="-74980" defTabSz="749808">
              <a:spcBef>
                <a:spcPts val="900"/>
              </a:spcBef>
              <a:defRPr sz="3362"/>
            </a:lvl1pPr>
          </a:lstStyle>
          <a:p>
            <a:pPr/>
            <a:r>
              <a:t>To pray to change: Prayer is the central avenue God uses to transform us. If we are unwilling to change, we will abandon prayer as a noticeable characteristic of our lives. The closer we come to the heartbeat of God the more we see our need and the more we desire to be conformed to Christ. </a:t>
            </a:r>
          </a:p>
        </p:txBody>
      </p:sp>
      <p:sp>
        <p:nvSpPr>
          <p:cNvPr id="162" name="Celebration of Discipline (1998)"/>
          <p:cNvSpPr/>
          <p:nvPr>
            <p:ph type="body" idx="21"/>
          </p:nvPr>
        </p:nvSpPr>
        <p:spPr>
          <a:prstGeom prst="rect">
            <a:avLst/>
          </a:prstGeom>
          <a:extLst>
            <a:ext uri="{C572A759-6A51-4108-AA02-DFA0A04FC94B}">
              <ma14:wrappingTextBoxFlag xmlns:ma14="http://schemas.microsoft.com/office/mac/drawingml/2011/main" val="1"/>
            </a:ext>
          </a:extLst>
        </p:spPr>
        <p:txBody>
          <a:bodyPr/>
          <a:lstStyle>
            <a:lvl1pPr marL="0" indent="0">
              <a:lnSpc>
                <a:spcPct val="108000"/>
              </a:lnSpc>
              <a:spcBef>
                <a:spcPts val="600"/>
              </a:spcBef>
              <a:buClrTx/>
              <a:buSzTx/>
              <a:buFontTx/>
              <a:buNone/>
              <a:defRPr sz="1600"/>
            </a:lvl1pPr>
          </a:lstStyle>
          <a:p>
            <a:pPr/>
            <a:r>
              <a:t>Celebration of Discipline (1998)</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4" name="Why don’t people pray"/>
          <p:cNvSpPr txBox="1"/>
          <p:nvPr>
            <p:ph type="title"/>
          </p:nvPr>
        </p:nvSpPr>
        <p:spPr>
          <a:prstGeom prst="rect">
            <a:avLst/>
          </a:prstGeom>
        </p:spPr>
        <p:txBody>
          <a:bodyPr/>
          <a:lstStyle/>
          <a:p>
            <a:pPr lvl="1"/>
            <a:r>
              <a:t>Why don’t people pray</a:t>
            </a:r>
          </a:p>
        </p:txBody>
      </p:sp>
      <p:sp>
        <p:nvSpPr>
          <p:cNvPr id="165" name="1. Were never taught…"/>
          <p:cNvSpPr txBox="1"/>
          <p:nvPr>
            <p:ph type="body" idx="1"/>
          </p:nvPr>
        </p:nvSpPr>
        <p:spPr>
          <a:prstGeom prst="rect">
            <a:avLst/>
          </a:prstGeom>
        </p:spPr>
        <p:txBody>
          <a:bodyPr/>
          <a:lstStyle/>
          <a:p>
            <a:pPr/>
            <a:r>
              <a:t>1. Were never taught</a:t>
            </a:r>
          </a:p>
          <a:p>
            <a:pPr/>
            <a:r>
              <a:t>2. Think it is only for </a:t>
            </a:r>
            <a:r>
              <a:rPr i="1"/>
              <a:t>holy</a:t>
            </a:r>
            <a:r>
              <a:t> people</a:t>
            </a:r>
          </a:p>
          <a:p>
            <a:pPr/>
            <a:r>
              <a:t>3. Told they’re praying “wrong”</a:t>
            </a:r>
          </a:p>
          <a:p>
            <a:pPr/>
            <a:r>
              <a:t>4. Turned off by religion</a:t>
            </a:r>
          </a:p>
          <a:p>
            <a:pPr/>
            <a:r>
              <a:t>5. Feel like failure at prayer</a:t>
            </a:r>
          </a:p>
          <a:p>
            <a:pPr/>
            <a:r>
              <a:t>6. Miss what we already do as prayer</a:t>
            </a:r>
          </a:p>
          <a:p>
            <a:pPr/>
            <a:r>
              <a:t>7. “Why bother, God knows”</a:t>
            </a:r>
          </a:p>
          <a:p>
            <a:pPr/>
            <a:r>
              <a:t>8. Too busy, too lazy</a:t>
            </a:r>
          </a:p>
          <a:p>
            <a:pPr/>
            <a:r>
              <a:t>9. Fear of change</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Integral">
  <a:themeElements>
    <a:clrScheme name="Integral">
      <a:dk1>
        <a:srgbClr val="000000"/>
      </a:dk1>
      <a:lt1>
        <a:srgbClr val="FFFFFF"/>
      </a:lt1>
      <a:dk2>
        <a:srgbClr val="A7A7A7"/>
      </a:dk2>
      <a:lt2>
        <a:srgbClr val="535353"/>
      </a:lt2>
      <a:accent1>
        <a:srgbClr val="1CADE4"/>
      </a:accent1>
      <a:accent2>
        <a:srgbClr val="2683C6"/>
      </a:accent2>
      <a:accent3>
        <a:srgbClr val="27CED7"/>
      </a:accent3>
      <a:accent4>
        <a:srgbClr val="42BA97"/>
      </a:accent4>
      <a:accent5>
        <a:srgbClr val="3E8853"/>
      </a:accent5>
      <a:accent6>
        <a:srgbClr val="62A39F"/>
      </a:accent6>
      <a:hlink>
        <a:srgbClr val="0000FF"/>
      </a:hlink>
      <a:folHlink>
        <a:srgbClr val="FF00FF"/>
      </a:folHlink>
    </a:clrScheme>
    <a:fontScheme name="Integral">
      <a:majorFont>
        <a:latin typeface="Tw Cen MT"/>
        <a:ea typeface="Tw Cen MT"/>
        <a:cs typeface="Tw Cen MT"/>
      </a:majorFont>
      <a:minorFont>
        <a:latin typeface="Helvetica"/>
        <a:ea typeface="Helvetica"/>
        <a:cs typeface="Helvetica"/>
      </a:minorFont>
    </a:fontScheme>
    <a:fmtScheme name="Integral">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50800" dist="12700" dir="5400000">
              <a:srgbClr val="000000">
                <a:alpha val="50000"/>
              </a:srgbClr>
            </a:outerShdw>
          </a:effectLst>
        </a:effectStyle>
        <a:effectStyle>
          <a:effectLst>
            <a:outerShdw sx="100000" sy="100000" kx="0" ky="0" algn="b" rotWithShape="0" blurRad="50800" dist="12700" dir="5400000">
              <a:srgbClr val="000000">
                <a:alpha val="50000"/>
              </a:srgbClr>
            </a:outerShdw>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5875" cap="flat">
          <a:solidFill>
            <a:schemeClr val="accent1"/>
          </a:solidFill>
          <a:prstDash val="solid"/>
          <a:round/>
        </a:ln>
        <a:effectLst>
          <a:outerShdw sx="100000" sy="100000" kx="0" ky="0" algn="b" rotWithShape="0" blurRad="50800" dist="12700" dir="5400000">
            <a:srgbClr val="000000">
              <a:alpha val="50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Tw Cen M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5875"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Tw Cen M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Integral">
  <a:themeElements>
    <a:clrScheme name="Integral">
      <a:dk1>
        <a:srgbClr val="000000"/>
      </a:dk1>
      <a:lt1>
        <a:srgbClr val="FFFFFF"/>
      </a:lt1>
      <a:dk2>
        <a:srgbClr val="A7A7A7"/>
      </a:dk2>
      <a:lt2>
        <a:srgbClr val="535353"/>
      </a:lt2>
      <a:accent1>
        <a:srgbClr val="1CADE4"/>
      </a:accent1>
      <a:accent2>
        <a:srgbClr val="2683C6"/>
      </a:accent2>
      <a:accent3>
        <a:srgbClr val="27CED7"/>
      </a:accent3>
      <a:accent4>
        <a:srgbClr val="42BA97"/>
      </a:accent4>
      <a:accent5>
        <a:srgbClr val="3E8853"/>
      </a:accent5>
      <a:accent6>
        <a:srgbClr val="62A39F"/>
      </a:accent6>
      <a:hlink>
        <a:srgbClr val="0000FF"/>
      </a:hlink>
      <a:folHlink>
        <a:srgbClr val="FF00FF"/>
      </a:folHlink>
    </a:clrScheme>
    <a:fontScheme name="Integral">
      <a:majorFont>
        <a:latin typeface="Tw Cen MT"/>
        <a:ea typeface="Tw Cen MT"/>
        <a:cs typeface="Tw Cen MT"/>
      </a:majorFont>
      <a:minorFont>
        <a:latin typeface="Helvetica"/>
        <a:ea typeface="Helvetica"/>
        <a:cs typeface="Helvetica"/>
      </a:minorFont>
    </a:fontScheme>
    <a:fmtScheme name="Integral">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50800" dist="12700" dir="5400000">
              <a:srgbClr val="000000">
                <a:alpha val="50000"/>
              </a:srgbClr>
            </a:outerShdw>
          </a:effectLst>
        </a:effectStyle>
        <a:effectStyle>
          <a:effectLst>
            <a:outerShdw sx="100000" sy="100000" kx="0" ky="0" algn="b" rotWithShape="0" blurRad="50800" dist="12700" dir="5400000">
              <a:srgbClr val="000000">
                <a:alpha val="50000"/>
              </a:srgbClr>
            </a:outerShdw>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5875" cap="flat">
          <a:solidFill>
            <a:schemeClr val="accent1"/>
          </a:solidFill>
          <a:prstDash val="solid"/>
          <a:round/>
        </a:ln>
        <a:effectLst>
          <a:outerShdw sx="100000" sy="100000" kx="0" ky="0" algn="b" rotWithShape="0" blurRad="50800" dist="12700" dir="5400000">
            <a:srgbClr val="000000">
              <a:alpha val="50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Tw Cen M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5875"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Tw Cen M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